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3"/>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Josefin Slab"/>
      <p:regular r:id="rId37"/>
      <p:bold r:id="rId38"/>
      <p:italic r:id="rId39"/>
      <p:boldItalic r:id="rId40"/>
    </p:embeddedFont>
    <p:embeddedFont>
      <p:font typeface="Rajdhani Light"/>
      <p:regular r:id="rId41"/>
      <p:bold r:id="rId42"/>
    </p:embeddedFont>
    <p:embeddedFont>
      <p:font typeface="Anton"/>
      <p:regular r:id="rId43"/>
    </p:embeddedFont>
    <p:embeddedFont>
      <p:font typeface="Fira Sans Condensed Light"/>
      <p:regular r:id="rId44"/>
      <p:bold r:id="rId45"/>
      <p:italic r:id="rId46"/>
      <p:boldItalic r:id="rId47"/>
    </p:embeddedFont>
    <p:embeddedFont>
      <p:font typeface="Fira Sans Condensed"/>
      <p:regular r:id="rId48"/>
      <p:bold r:id="rId49"/>
      <p:italic r:id="rId50"/>
      <p:boldItalic r:id="rId51"/>
    </p:embeddedFont>
    <p:embeddedFont>
      <p:font typeface="Advent Pro Light"/>
      <p:regular r:id="rId52"/>
      <p:bold r:id="rId53"/>
    </p:embeddedFont>
    <p:embeddedFont>
      <p:font typeface="Rajdhani"/>
      <p:regular r:id="rId54"/>
      <p:bold r:id="rId55"/>
    </p:embeddedFont>
    <p:embeddedFont>
      <p:font typeface="Century Gothic"/>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osefinSlab-boldItalic.fntdata"/><Relationship Id="rId42" Type="http://schemas.openxmlformats.org/officeDocument/2006/relationships/font" Target="fonts/RajdhaniLight-bold.fntdata"/><Relationship Id="rId41" Type="http://schemas.openxmlformats.org/officeDocument/2006/relationships/font" Target="fonts/RajdhaniLight-regular.fntdata"/><Relationship Id="rId44" Type="http://schemas.openxmlformats.org/officeDocument/2006/relationships/font" Target="fonts/FiraSansCondensedLight-regular.fntdata"/><Relationship Id="rId43" Type="http://schemas.openxmlformats.org/officeDocument/2006/relationships/font" Target="fonts/Anton-regular.fntdata"/><Relationship Id="rId46" Type="http://schemas.openxmlformats.org/officeDocument/2006/relationships/font" Target="fonts/FiraSansCondensedLight-italic.fntdata"/><Relationship Id="rId45" Type="http://schemas.openxmlformats.org/officeDocument/2006/relationships/font" Target="fonts/FiraSansCondensed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FiraSansCondensed-regular.fntdata"/><Relationship Id="rId47" Type="http://schemas.openxmlformats.org/officeDocument/2006/relationships/font" Target="fonts/FiraSansCondensedLight-boldItalic.fntdata"/><Relationship Id="rId49" Type="http://schemas.openxmlformats.org/officeDocument/2006/relationships/font" Target="fonts/FiraSansCondense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JosefinSlab-regular.fntdata"/><Relationship Id="rId36" Type="http://schemas.openxmlformats.org/officeDocument/2006/relationships/slide" Target="slides/slide31.xml"/><Relationship Id="rId39" Type="http://schemas.openxmlformats.org/officeDocument/2006/relationships/font" Target="fonts/JosefinSlab-italic.fntdata"/><Relationship Id="rId38" Type="http://schemas.openxmlformats.org/officeDocument/2006/relationships/font" Target="fonts/JosefinSlab-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Condensed-boldItalic.fntdata"/><Relationship Id="rId50" Type="http://schemas.openxmlformats.org/officeDocument/2006/relationships/font" Target="fonts/FiraSansCondensed-italic.fntdata"/><Relationship Id="rId53" Type="http://schemas.openxmlformats.org/officeDocument/2006/relationships/font" Target="fonts/AdventProLight-bold.fntdata"/><Relationship Id="rId52" Type="http://schemas.openxmlformats.org/officeDocument/2006/relationships/font" Target="fonts/AdventProLight-regular.fntdata"/><Relationship Id="rId11" Type="http://schemas.openxmlformats.org/officeDocument/2006/relationships/slide" Target="slides/slide6.xml"/><Relationship Id="rId55" Type="http://schemas.openxmlformats.org/officeDocument/2006/relationships/font" Target="fonts/Rajdhani-bold.fntdata"/><Relationship Id="rId10" Type="http://schemas.openxmlformats.org/officeDocument/2006/relationships/slide" Target="slides/slide5.xml"/><Relationship Id="rId54" Type="http://schemas.openxmlformats.org/officeDocument/2006/relationships/font" Target="fonts/Rajdhani-regular.fntdata"/><Relationship Id="rId13" Type="http://schemas.openxmlformats.org/officeDocument/2006/relationships/slide" Target="slides/slide8.xml"/><Relationship Id="rId57" Type="http://schemas.openxmlformats.org/officeDocument/2006/relationships/font" Target="fonts/CenturyGothic-bold.fntdata"/><Relationship Id="rId12" Type="http://schemas.openxmlformats.org/officeDocument/2006/relationships/slide" Target="slides/slide7.xml"/><Relationship Id="rId56" Type="http://schemas.openxmlformats.org/officeDocument/2006/relationships/font" Target="fonts/CenturyGothic-regular.fntdata"/><Relationship Id="rId15" Type="http://schemas.openxmlformats.org/officeDocument/2006/relationships/slide" Target="slides/slide10.xml"/><Relationship Id="rId59" Type="http://schemas.openxmlformats.org/officeDocument/2006/relationships/font" Target="fonts/CenturyGothic-boldItalic.fntdata"/><Relationship Id="rId14" Type="http://schemas.openxmlformats.org/officeDocument/2006/relationships/slide" Target="slides/slide9.xml"/><Relationship Id="rId58" Type="http://schemas.openxmlformats.org/officeDocument/2006/relationships/font" Target="fonts/CenturyGothic-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859b49a8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859b49a8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82cdd2fc8_5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82cdd2fc8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7c767c4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7c767c4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7c767c4ae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7c767c4a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859b49a8e_2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859b49a8e_2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82cdd2fc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82cdd2f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82cdd2fc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982cdd2f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859b49a8e_2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859b49a8e_2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82cdd2fc8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982cdd2fc8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859b49a8e_2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859b49a8e_2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859b49a8e_2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859b49a8e_2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859b49a8e_2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859b49a8e_2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82cdd2fc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82cdd2fc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982cdd2fc8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982cdd2fc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859b49a8e_2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859b49a8e_2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7c767c4ae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7c767c4a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859b49a8e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a859b49a8e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82cdd2fc8_5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82cdd2fc8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859b49a8e_2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859b49a8e_2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82cdd2fc8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82cdd2fc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82cdd2fc8_5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82cdd2fc8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960000" y="1518867"/>
            <a:ext cx="5871900" cy="34539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6900"/>
              <a:buNone/>
              <a:defRPr sz="9600">
                <a:solidFill>
                  <a:srgbClr val="F3F3F3"/>
                </a:solidFill>
                <a:latin typeface="Anton"/>
                <a:ea typeface="Anton"/>
                <a:cs typeface="Anton"/>
                <a:sym typeface="Anton"/>
              </a:defRPr>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0" name="Google Shape;10;p2"/>
          <p:cNvSpPr txBox="1"/>
          <p:nvPr>
            <p:ph idx="1" type="subTitle"/>
          </p:nvPr>
        </p:nvSpPr>
        <p:spPr>
          <a:xfrm>
            <a:off x="960000" y="4780100"/>
            <a:ext cx="4513200" cy="579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sz="19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1"/>
          <p:cNvSpPr txBox="1"/>
          <p:nvPr>
            <p:ph type="title"/>
          </p:nvPr>
        </p:nvSpPr>
        <p:spPr>
          <a:xfrm>
            <a:off x="960133" y="6797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rgbClr val="F3F3F3"/>
              </a:buClr>
              <a:buSzPts val="4000"/>
              <a:buNone/>
              <a:defRPr sz="4000">
                <a:solidFill>
                  <a:srgbClr val="F3F3F3"/>
                </a:solidFill>
              </a:defRPr>
            </a:lvl1pPr>
            <a:lvl2pPr lvl="1" algn="ctr">
              <a:lnSpc>
                <a:spcPct val="100000"/>
              </a:lnSpc>
              <a:spcBef>
                <a:spcPts val="0"/>
              </a:spcBef>
              <a:spcAft>
                <a:spcPts val="0"/>
              </a:spcAft>
              <a:buClr>
                <a:srgbClr val="F3F3F3"/>
              </a:buClr>
              <a:buSzPts val="4000"/>
              <a:buNone/>
              <a:defRPr sz="4000">
                <a:solidFill>
                  <a:srgbClr val="F3F3F3"/>
                </a:solidFill>
              </a:defRPr>
            </a:lvl2pPr>
            <a:lvl3pPr lvl="2" algn="ctr">
              <a:lnSpc>
                <a:spcPct val="100000"/>
              </a:lnSpc>
              <a:spcBef>
                <a:spcPts val="0"/>
              </a:spcBef>
              <a:spcAft>
                <a:spcPts val="0"/>
              </a:spcAft>
              <a:buClr>
                <a:srgbClr val="F3F3F3"/>
              </a:buClr>
              <a:buSzPts val="4000"/>
              <a:buNone/>
              <a:defRPr sz="4000">
                <a:solidFill>
                  <a:srgbClr val="F3F3F3"/>
                </a:solidFill>
              </a:defRPr>
            </a:lvl3pPr>
            <a:lvl4pPr lvl="3" algn="ctr">
              <a:lnSpc>
                <a:spcPct val="100000"/>
              </a:lnSpc>
              <a:spcBef>
                <a:spcPts val="0"/>
              </a:spcBef>
              <a:spcAft>
                <a:spcPts val="0"/>
              </a:spcAft>
              <a:buClr>
                <a:srgbClr val="F3F3F3"/>
              </a:buClr>
              <a:buSzPts val="4000"/>
              <a:buNone/>
              <a:defRPr sz="4000">
                <a:solidFill>
                  <a:srgbClr val="F3F3F3"/>
                </a:solidFill>
              </a:defRPr>
            </a:lvl4pPr>
            <a:lvl5pPr lvl="4" algn="ctr">
              <a:lnSpc>
                <a:spcPct val="100000"/>
              </a:lnSpc>
              <a:spcBef>
                <a:spcPts val="0"/>
              </a:spcBef>
              <a:spcAft>
                <a:spcPts val="0"/>
              </a:spcAft>
              <a:buClr>
                <a:srgbClr val="F3F3F3"/>
              </a:buClr>
              <a:buSzPts val="4000"/>
              <a:buNone/>
              <a:defRPr sz="4000">
                <a:solidFill>
                  <a:srgbClr val="F3F3F3"/>
                </a:solidFill>
              </a:defRPr>
            </a:lvl5pPr>
            <a:lvl6pPr lvl="5" algn="ctr">
              <a:lnSpc>
                <a:spcPct val="100000"/>
              </a:lnSpc>
              <a:spcBef>
                <a:spcPts val="0"/>
              </a:spcBef>
              <a:spcAft>
                <a:spcPts val="0"/>
              </a:spcAft>
              <a:buClr>
                <a:srgbClr val="F3F3F3"/>
              </a:buClr>
              <a:buSzPts val="4000"/>
              <a:buNone/>
              <a:defRPr sz="4000">
                <a:solidFill>
                  <a:srgbClr val="F3F3F3"/>
                </a:solidFill>
              </a:defRPr>
            </a:lvl6pPr>
            <a:lvl7pPr lvl="6" algn="ctr">
              <a:lnSpc>
                <a:spcPct val="100000"/>
              </a:lnSpc>
              <a:spcBef>
                <a:spcPts val="0"/>
              </a:spcBef>
              <a:spcAft>
                <a:spcPts val="0"/>
              </a:spcAft>
              <a:buClr>
                <a:srgbClr val="F3F3F3"/>
              </a:buClr>
              <a:buSzPts val="4000"/>
              <a:buNone/>
              <a:defRPr sz="4000">
                <a:solidFill>
                  <a:srgbClr val="F3F3F3"/>
                </a:solidFill>
              </a:defRPr>
            </a:lvl7pPr>
            <a:lvl8pPr lvl="7" algn="ctr">
              <a:lnSpc>
                <a:spcPct val="100000"/>
              </a:lnSpc>
              <a:spcBef>
                <a:spcPts val="0"/>
              </a:spcBef>
              <a:spcAft>
                <a:spcPts val="0"/>
              </a:spcAft>
              <a:buClr>
                <a:srgbClr val="F3F3F3"/>
              </a:buClr>
              <a:buSzPts val="4000"/>
              <a:buNone/>
              <a:defRPr sz="4000">
                <a:solidFill>
                  <a:srgbClr val="F3F3F3"/>
                </a:solidFill>
              </a:defRPr>
            </a:lvl8pPr>
            <a:lvl9pPr lvl="8" algn="ctr">
              <a:lnSpc>
                <a:spcPct val="100000"/>
              </a:lnSpc>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2"/>
          <p:cNvSpPr txBox="1"/>
          <p:nvPr>
            <p:ph type="title"/>
          </p:nvPr>
        </p:nvSpPr>
        <p:spPr>
          <a:xfrm>
            <a:off x="1221633" y="3258413"/>
            <a:ext cx="2455200" cy="5355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900"/>
              <a:buNone/>
              <a:defRPr i="0" sz="1900">
                <a:solidFill>
                  <a:srgbClr val="F3F3F3"/>
                </a:solidFill>
              </a:defRPr>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56" name="Google Shape;56;p12"/>
          <p:cNvSpPr txBox="1"/>
          <p:nvPr>
            <p:ph idx="1" type="subTitle"/>
          </p:nvPr>
        </p:nvSpPr>
        <p:spPr>
          <a:xfrm>
            <a:off x="1048367" y="2545933"/>
            <a:ext cx="28017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1900">
                <a:solidFill>
                  <a:srgbClr val="F3F3F3"/>
                </a:solidFill>
              </a:defRPr>
            </a:lvl1pPr>
            <a:lvl2pPr lvl="1" algn="ctr">
              <a:lnSpc>
                <a:spcPct val="100000"/>
              </a:lnSpc>
              <a:spcBef>
                <a:spcPts val="2100"/>
              </a:spcBef>
              <a:spcAft>
                <a:spcPts val="0"/>
              </a:spcAft>
              <a:buSzPts val="1600"/>
              <a:buNone/>
              <a:defRPr sz="1900">
                <a:solidFill>
                  <a:srgbClr val="F3F3F3"/>
                </a:solidFill>
              </a:defRPr>
            </a:lvl2pPr>
            <a:lvl3pPr lvl="2" algn="ctr">
              <a:lnSpc>
                <a:spcPct val="100000"/>
              </a:lnSpc>
              <a:spcBef>
                <a:spcPts val="2100"/>
              </a:spcBef>
              <a:spcAft>
                <a:spcPts val="0"/>
              </a:spcAft>
              <a:buSzPts val="1600"/>
              <a:buNone/>
              <a:defRPr sz="1900">
                <a:solidFill>
                  <a:srgbClr val="F3F3F3"/>
                </a:solidFill>
              </a:defRPr>
            </a:lvl3pPr>
            <a:lvl4pPr lvl="3" algn="ctr">
              <a:lnSpc>
                <a:spcPct val="100000"/>
              </a:lnSpc>
              <a:spcBef>
                <a:spcPts val="2100"/>
              </a:spcBef>
              <a:spcAft>
                <a:spcPts val="0"/>
              </a:spcAft>
              <a:buSzPts val="1600"/>
              <a:buNone/>
              <a:defRPr sz="1900">
                <a:solidFill>
                  <a:srgbClr val="F3F3F3"/>
                </a:solidFill>
              </a:defRPr>
            </a:lvl4pPr>
            <a:lvl5pPr lvl="4" algn="ctr">
              <a:lnSpc>
                <a:spcPct val="100000"/>
              </a:lnSpc>
              <a:spcBef>
                <a:spcPts val="2100"/>
              </a:spcBef>
              <a:spcAft>
                <a:spcPts val="0"/>
              </a:spcAft>
              <a:buSzPts val="1600"/>
              <a:buNone/>
              <a:defRPr sz="1900">
                <a:solidFill>
                  <a:srgbClr val="F3F3F3"/>
                </a:solidFill>
              </a:defRPr>
            </a:lvl5pPr>
            <a:lvl6pPr lvl="5" algn="ctr">
              <a:lnSpc>
                <a:spcPct val="100000"/>
              </a:lnSpc>
              <a:spcBef>
                <a:spcPts val="2100"/>
              </a:spcBef>
              <a:spcAft>
                <a:spcPts val="0"/>
              </a:spcAft>
              <a:buSzPts val="1600"/>
              <a:buNone/>
              <a:defRPr sz="1900">
                <a:solidFill>
                  <a:srgbClr val="F3F3F3"/>
                </a:solidFill>
              </a:defRPr>
            </a:lvl6pPr>
            <a:lvl7pPr lvl="6" algn="ctr">
              <a:lnSpc>
                <a:spcPct val="100000"/>
              </a:lnSpc>
              <a:spcBef>
                <a:spcPts val="2100"/>
              </a:spcBef>
              <a:spcAft>
                <a:spcPts val="0"/>
              </a:spcAft>
              <a:buSzPts val="1600"/>
              <a:buNone/>
              <a:defRPr sz="1900">
                <a:solidFill>
                  <a:srgbClr val="F3F3F3"/>
                </a:solidFill>
              </a:defRPr>
            </a:lvl7pPr>
            <a:lvl8pPr lvl="7" algn="ctr">
              <a:lnSpc>
                <a:spcPct val="100000"/>
              </a:lnSpc>
              <a:spcBef>
                <a:spcPts val="2100"/>
              </a:spcBef>
              <a:spcAft>
                <a:spcPts val="0"/>
              </a:spcAft>
              <a:buSzPts val="1600"/>
              <a:buNone/>
              <a:defRPr sz="1900">
                <a:solidFill>
                  <a:srgbClr val="F3F3F3"/>
                </a:solidFill>
              </a:defRPr>
            </a:lvl8pPr>
            <a:lvl9pPr lvl="8" algn="ctr">
              <a:lnSpc>
                <a:spcPct val="100000"/>
              </a:lnSpc>
              <a:spcBef>
                <a:spcPts val="2100"/>
              </a:spcBef>
              <a:spcAft>
                <a:spcPts val="2100"/>
              </a:spcAft>
              <a:buSzPts val="1600"/>
              <a:buNone/>
              <a:defRPr sz="1900">
                <a:solidFill>
                  <a:srgbClr val="F3F3F3"/>
                </a:solidFill>
              </a:defRPr>
            </a:lvl9pPr>
          </a:lstStyle>
          <a:p/>
        </p:txBody>
      </p:sp>
      <p:sp>
        <p:nvSpPr>
          <p:cNvPr id="57" name="Google Shape;57;p12"/>
          <p:cNvSpPr txBox="1"/>
          <p:nvPr>
            <p:ph idx="2" type="title"/>
          </p:nvPr>
        </p:nvSpPr>
        <p:spPr>
          <a:xfrm>
            <a:off x="8397832" y="3258413"/>
            <a:ext cx="2455200" cy="5355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900"/>
              <a:buNone/>
              <a:defRPr i="0" sz="1900">
                <a:solidFill>
                  <a:srgbClr val="F3F3F3"/>
                </a:solidFill>
              </a:defRPr>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58" name="Google Shape;58;p12"/>
          <p:cNvSpPr txBox="1"/>
          <p:nvPr>
            <p:ph idx="3" type="subTitle"/>
          </p:nvPr>
        </p:nvSpPr>
        <p:spPr>
          <a:xfrm>
            <a:off x="8107233" y="2545933"/>
            <a:ext cx="30363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1900">
                <a:solidFill>
                  <a:srgbClr val="F3F3F3"/>
                </a:solidFill>
              </a:defRPr>
            </a:lvl1pPr>
            <a:lvl2pPr lvl="1" algn="ctr">
              <a:lnSpc>
                <a:spcPct val="100000"/>
              </a:lnSpc>
              <a:spcBef>
                <a:spcPts val="2100"/>
              </a:spcBef>
              <a:spcAft>
                <a:spcPts val="0"/>
              </a:spcAft>
              <a:buSzPts val="1600"/>
              <a:buNone/>
              <a:defRPr sz="1900">
                <a:solidFill>
                  <a:srgbClr val="F3F3F3"/>
                </a:solidFill>
              </a:defRPr>
            </a:lvl2pPr>
            <a:lvl3pPr lvl="2" algn="ctr">
              <a:lnSpc>
                <a:spcPct val="100000"/>
              </a:lnSpc>
              <a:spcBef>
                <a:spcPts val="2100"/>
              </a:spcBef>
              <a:spcAft>
                <a:spcPts val="0"/>
              </a:spcAft>
              <a:buSzPts val="1600"/>
              <a:buNone/>
              <a:defRPr sz="1900">
                <a:solidFill>
                  <a:srgbClr val="F3F3F3"/>
                </a:solidFill>
              </a:defRPr>
            </a:lvl3pPr>
            <a:lvl4pPr lvl="3" algn="ctr">
              <a:lnSpc>
                <a:spcPct val="100000"/>
              </a:lnSpc>
              <a:spcBef>
                <a:spcPts val="2100"/>
              </a:spcBef>
              <a:spcAft>
                <a:spcPts val="0"/>
              </a:spcAft>
              <a:buSzPts val="1600"/>
              <a:buNone/>
              <a:defRPr sz="1900">
                <a:solidFill>
                  <a:srgbClr val="F3F3F3"/>
                </a:solidFill>
              </a:defRPr>
            </a:lvl4pPr>
            <a:lvl5pPr lvl="4" algn="ctr">
              <a:lnSpc>
                <a:spcPct val="100000"/>
              </a:lnSpc>
              <a:spcBef>
                <a:spcPts val="2100"/>
              </a:spcBef>
              <a:spcAft>
                <a:spcPts val="0"/>
              </a:spcAft>
              <a:buSzPts val="1600"/>
              <a:buNone/>
              <a:defRPr sz="1900">
                <a:solidFill>
                  <a:srgbClr val="F3F3F3"/>
                </a:solidFill>
              </a:defRPr>
            </a:lvl5pPr>
            <a:lvl6pPr lvl="5" algn="ctr">
              <a:lnSpc>
                <a:spcPct val="100000"/>
              </a:lnSpc>
              <a:spcBef>
                <a:spcPts val="2100"/>
              </a:spcBef>
              <a:spcAft>
                <a:spcPts val="0"/>
              </a:spcAft>
              <a:buSzPts val="1600"/>
              <a:buNone/>
              <a:defRPr sz="1900">
                <a:solidFill>
                  <a:srgbClr val="F3F3F3"/>
                </a:solidFill>
              </a:defRPr>
            </a:lvl6pPr>
            <a:lvl7pPr lvl="6" algn="ctr">
              <a:lnSpc>
                <a:spcPct val="100000"/>
              </a:lnSpc>
              <a:spcBef>
                <a:spcPts val="2100"/>
              </a:spcBef>
              <a:spcAft>
                <a:spcPts val="0"/>
              </a:spcAft>
              <a:buSzPts val="1600"/>
              <a:buNone/>
              <a:defRPr sz="1900">
                <a:solidFill>
                  <a:srgbClr val="F3F3F3"/>
                </a:solidFill>
              </a:defRPr>
            </a:lvl7pPr>
            <a:lvl8pPr lvl="7" algn="ctr">
              <a:lnSpc>
                <a:spcPct val="100000"/>
              </a:lnSpc>
              <a:spcBef>
                <a:spcPts val="2100"/>
              </a:spcBef>
              <a:spcAft>
                <a:spcPts val="0"/>
              </a:spcAft>
              <a:buSzPts val="1600"/>
              <a:buNone/>
              <a:defRPr sz="1900">
                <a:solidFill>
                  <a:srgbClr val="F3F3F3"/>
                </a:solidFill>
              </a:defRPr>
            </a:lvl8pPr>
            <a:lvl9pPr lvl="8" algn="ctr">
              <a:lnSpc>
                <a:spcPct val="100000"/>
              </a:lnSpc>
              <a:spcBef>
                <a:spcPts val="2100"/>
              </a:spcBef>
              <a:spcAft>
                <a:spcPts val="2100"/>
              </a:spcAft>
              <a:buSzPts val="1600"/>
              <a:buNone/>
              <a:defRPr sz="1900">
                <a:solidFill>
                  <a:srgbClr val="F3F3F3"/>
                </a:solidFill>
              </a:defRPr>
            </a:lvl9pPr>
          </a:lstStyle>
          <a:p/>
        </p:txBody>
      </p:sp>
      <p:sp>
        <p:nvSpPr>
          <p:cNvPr id="59" name="Google Shape;59;p12"/>
          <p:cNvSpPr txBox="1"/>
          <p:nvPr>
            <p:ph idx="4" type="title"/>
          </p:nvPr>
        </p:nvSpPr>
        <p:spPr>
          <a:xfrm>
            <a:off x="4809732" y="5163680"/>
            <a:ext cx="2455200" cy="5355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900"/>
              <a:buNone/>
              <a:defRPr i="0" sz="1900">
                <a:solidFill>
                  <a:srgbClr val="F3F3F3"/>
                </a:solidFill>
              </a:defRPr>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60" name="Google Shape;60;p12"/>
          <p:cNvSpPr txBox="1"/>
          <p:nvPr>
            <p:ph idx="5" type="subTitle"/>
          </p:nvPr>
        </p:nvSpPr>
        <p:spPr>
          <a:xfrm>
            <a:off x="4519133" y="4443000"/>
            <a:ext cx="30363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1900">
                <a:solidFill>
                  <a:srgbClr val="F3F3F3"/>
                </a:solidFill>
              </a:defRPr>
            </a:lvl1pPr>
            <a:lvl2pPr lvl="1" algn="ctr">
              <a:lnSpc>
                <a:spcPct val="100000"/>
              </a:lnSpc>
              <a:spcBef>
                <a:spcPts val="2100"/>
              </a:spcBef>
              <a:spcAft>
                <a:spcPts val="0"/>
              </a:spcAft>
              <a:buSzPts val="1600"/>
              <a:buNone/>
              <a:defRPr sz="1900">
                <a:solidFill>
                  <a:srgbClr val="F3F3F3"/>
                </a:solidFill>
              </a:defRPr>
            </a:lvl2pPr>
            <a:lvl3pPr lvl="2" algn="ctr">
              <a:lnSpc>
                <a:spcPct val="100000"/>
              </a:lnSpc>
              <a:spcBef>
                <a:spcPts val="2100"/>
              </a:spcBef>
              <a:spcAft>
                <a:spcPts val="0"/>
              </a:spcAft>
              <a:buSzPts val="1600"/>
              <a:buNone/>
              <a:defRPr sz="1900">
                <a:solidFill>
                  <a:srgbClr val="F3F3F3"/>
                </a:solidFill>
              </a:defRPr>
            </a:lvl3pPr>
            <a:lvl4pPr lvl="3" algn="ctr">
              <a:lnSpc>
                <a:spcPct val="100000"/>
              </a:lnSpc>
              <a:spcBef>
                <a:spcPts val="2100"/>
              </a:spcBef>
              <a:spcAft>
                <a:spcPts val="0"/>
              </a:spcAft>
              <a:buSzPts val="1600"/>
              <a:buNone/>
              <a:defRPr sz="1900">
                <a:solidFill>
                  <a:srgbClr val="F3F3F3"/>
                </a:solidFill>
              </a:defRPr>
            </a:lvl4pPr>
            <a:lvl5pPr lvl="4" algn="ctr">
              <a:lnSpc>
                <a:spcPct val="100000"/>
              </a:lnSpc>
              <a:spcBef>
                <a:spcPts val="2100"/>
              </a:spcBef>
              <a:spcAft>
                <a:spcPts val="0"/>
              </a:spcAft>
              <a:buSzPts val="1600"/>
              <a:buNone/>
              <a:defRPr sz="1900">
                <a:solidFill>
                  <a:srgbClr val="F3F3F3"/>
                </a:solidFill>
              </a:defRPr>
            </a:lvl5pPr>
            <a:lvl6pPr lvl="5" algn="ctr">
              <a:lnSpc>
                <a:spcPct val="100000"/>
              </a:lnSpc>
              <a:spcBef>
                <a:spcPts val="2100"/>
              </a:spcBef>
              <a:spcAft>
                <a:spcPts val="0"/>
              </a:spcAft>
              <a:buSzPts val="1600"/>
              <a:buNone/>
              <a:defRPr sz="1900">
                <a:solidFill>
                  <a:srgbClr val="F3F3F3"/>
                </a:solidFill>
              </a:defRPr>
            </a:lvl6pPr>
            <a:lvl7pPr lvl="6" algn="ctr">
              <a:lnSpc>
                <a:spcPct val="100000"/>
              </a:lnSpc>
              <a:spcBef>
                <a:spcPts val="2100"/>
              </a:spcBef>
              <a:spcAft>
                <a:spcPts val="0"/>
              </a:spcAft>
              <a:buSzPts val="1600"/>
              <a:buNone/>
              <a:defRPr sz="1900">
                <a:solidFill>
                  <a:srgbClr val="F3F3F3"/>
                </a:solidFill>
              </a:defRPr>
            </a:lvl7pPr>
            <a:lvl8pPr lvl="7" algn="ctr">
              <a:lnSpc>
                <a:spcPct val="100000"/>
              </a:lnSpc>
              <a:spcBef>
                <a:spcPts val="2100"/>
              </a:spcBef>
              <a:spcAft>
                <a:spcPts val="0"/>
              </a:spcAft>
              <a:buSzPts val="1600"/>
              <a:buNone/>
              <a:defRPr sz="1900">
                <a:solidFill>
                  <a:srgbClr val="F3F3F3"/>
                </a:solidFill>
              </a:defRPr>
            </a:lvl8pPr>
            <a:lvl9pPr lvl="8" algn="ctr">
              <a:lnSpc>
                <a:spcPct val="100000"/>
              </a:lnSpc>
              <a:spcBef>
                <a:spcPts val="2100"/>
              </a:spcBef>
              <a:spcAft>
                <a:spcPts val="2100"/>
              </a:spcAft>
              <a:buSzPts val="1600"/>
              <a:buNone/>
              <a:defRPr sz="1900">
                <a:solidFill>
                  <a:srgbClr val="F3F3F3"/>
                </a:solidFill>
              </a:defRPr>
            </a:lvl9pPr>
          </a:lstStyle>
          <a:p/>
        </p:txBody>
      </p:sp>
      <p:sp>
        <p:nvSpPr>
          <p:cNvPr id="61" name="Google Shape;61;p12"/>
          <p:cNvSpPr txBox="1"/>
          <p:nvPr>
            <p:ph idx="6" type="title"/>
          </p:nvPr>
        </p:nvSpPr>
        <p:spPr>
          <a:xfrm>
            <a:off x="4809732" y="3258413"/>
            <a:ext cx="2455200" cy="5355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900"/>
              <a:buNone/>
              <a:defRPr i="0" sz="1900">
                <a:solidFill>
                  <a:srgbClr val="F3F3F3"/>
                </a:solidFill>
              </a:defRPr>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62" name="Google Shape;62;p12"/>
          <p:cNvSpPr txBox="1"/>
          <p:nvPr>
            <p:ph idx="7" type="subTitle"/>
          </p:nvPr>
        </p:nvSpPr>
        <p:spPr>
          <a:xfrm>
            <a:off x="4519133" y="2545933"/>
            <a:ext cx="30363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1900">
                <a:solidFill>
                  <a:srgbClr val="F3F3F3"/>
                </a:solidFill>
              </a:defRPr>
            </a:lvl1pPr>
            <a:lvl2pPr lvl="1" algn="ctr">
              <a:lnSpc>
                <a:spcPct val="100000"/>
              </a:lnSpc>
              <a:spcBef>
                <a:spcPts val="2100"/>
              </a:spcBef>
              <a:spcAft>
                <a:spcPts val="0"/>
              </a:spcAft>
              <a:buSzPts val="1600"/>
              <a:buNone/>
              <a:defRPr sz="1900">
                <a:solidFill>
                  <a:srgbClr val="F3F3F3"/>
                </a:solidFill>
              </a:defRPr>
            </a:lvl2pPr>
            <a:lvl3pPr lvl="2" algn="ctr">
              <a:lnSpc>
                <a:spcPct val="100000"/>
              </a:lnSpc>
              <a:spcBef>
                <a:spcPts val="2100"/>
              </a:spcBef>
              <a:spcAft>
                <a:spcPts val="0"/>
              </a:spcAft>
              <a:buSzPts val="1600"/>
              <a:buNone/>
              <a:defRPr sz="1900">
                <a:solidFill>
                  <a:srgbClr val="F3F3F3"/>
                </a:solidFill>
              </a:defRPr>
            </a:lvl3pPr>
            <a:lvl4pPr lvl="3" algn="ctr">
              <a:lnSpc>
                <a:spcPct val="100000"/>
              </a:lnSpc>
              <a:spcBef>
                <a:spcPts val="2100"/>
              </a:spcBef>
              <a:spcAft>
                <a:spcPts val="0"/>
              </a:spcAft>
              <a:buSzPts val="1600"/>
              <a:buNone/>
              <a:defRPr sz="1900">
                <a:solidFill>
                  <a:srgbClr val="F3F3F3"/>
                </a:solidFill>
              </a:defRPr>
            </a:lvl4pPr>
            <a:lvl5pPr lvl="4" algn="ctr">
              <a:lnSpc>
                <a:spcPct val="100000"/>
              </a:lnSpc>
              <a:spcBef>
                <a:spcPts val="2100"/>
              </a:spcBef>
              <a:spcAft>
                <a:spcPts val="0"/>
              </a:spcAft>
              <a:buSzPts val="1600"/>
              <a:buNone/>
              <a:defRPr sz="1900">
                <a:solidFill>
                  <a:srgbClr val="F3F3F3"/>
                </a:solidFill>
              </a:defRPr>
            </a:lvl5pPr>
            <a:lvl6pPr lvl="5" algn="ctr">
              <a:lnSpc>
                <a:spcPct val="100000"/>
              </a:lnSpc>
              <a:spcBef>
                <a:spcPts val="2100"/>
              </a:spcBef>
              <a:spcAft>
                <a:spcPts val="0"/>
              </a:spcAft>
              <a:buSzPts val="1600"/>
              <a:buNone/>
              <a:defRPr sz="1900">
                <a:solidFill>
                  <a:srgbClr val="F3F3F3"/>
                </a:solidFill>
              </a:defRPr>
            </a:lvl6pPr>
            <a:lvl7pPr lvl="6" algn="ctr">
              <a:lnSpc>
                <a:spcPct val="100000"/>
              </a:lnSpc>
              <a:spcBef>
                <a:spcPts val="2100"/>
              </a:spcBef>
              <a:spcAft>
                <a:spcPts val="0"/>
              </a:spcAft>
              <a:buSzPts val="1600"/>
              <a:buNone/>
              <a:defRPr sz="1900">
                <a:solidFill>
                  <a:srgbClr val="F3F3F3"/>
                </a:solidFill>
              </a:defRPr>
            </a:lvl7pPr>
            <a:lvl8pPr lvl="7" algn="ctr">
              <a:lnSpc>
                <a:spcPct val="100000"/>
              </a:lnSpc>
              <a:spcBef>
                <a:spcPts val="2100"/>
              </a:spcBef>
              <a:spcAft>
                <a:spcPts val="0"/>
              </a:spcAft>
              <a:buSzPts val="1600"/>
              <a:buNone/>
              <a:defRPr sz="1900">
                <a:solidFill>
                  <a:srgbClr val="F3F3F3"/>
                </a:solidFill>
              </a:defRPr>
            </a:lvl8pPr>
            <a:lvl9pPr lvl="8" algn="ctr">
              <a:lnSpc>
                <a:spcPct val="100000"/>
              </a:lnSpc>
              <a:spcBef>
                <a:spcPts val="2100"/>
              </a:spcBef>
              <a:spcAft>
                <a:spcPts val="2100"/>
              </a:spcAft>
              <a:buSzPts val="1600"/>
              <a:buNone/>
              <a:defRPr sz="1900">
                <a:solidFill>
                  <a:srgbClr val="F3F3F3"/>
                </a:solidFill>
              </a:defRPr>
            </a:lvl9pPr>
          </a:lstStyle>
          <a:p/>
        </p:txBody>
      </p:sp>
      <p:sp>
        <p:nvSpPr>
          <p:cNvPr id="63" name="Google Shape;63;p12"/>
          <p:cNvSpPr txBox="1"/>
          <p:nvPr>
            <p:ph idx="8" type="title"/>
          </p:nvPr>
        </p:nvSpPr>
        <p:spPr>
          <a:xfrm>
            <a:off x="1221633" y="5163680"/>
            <a:ext cx="2455200" cy="5355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900"/>
              <a:buNone/>
              <a:defRPr i="0" sz="1900">
                <a:solidFill>
                  <a:srgbClr val="F3F3F3"/>
                </a:solidFill>
              </a:defRPr>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64" name="Google Shape;64;p12"/>
          <p:cNvSpPr txBox="1"/>
          <p:nvPr>
            <p:ph idx="9" type="subTitle"/>
          </p:nvPr>
        </p:nvSpPr>
        <p:spPr>
          <a:xfrm>
            <a:off x="1048433" y="4443000"/>
            <a:ext cx="28017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1900">
                <a:solidFill>
                  <a:srgbClr val="F3F3F3"/>
                </a:solidFill>
              </a:defRPr>
            </a:lvl1pPr>
            <a:lvl2pPr lvl="1" algn="ctr">
              <a:lnSpc>
                <a:spcPct val="100000"/>
              </a:lnSpc>
              <a:spcBef>
                <a:spcPts val="2100"/>
              </a:spcBef>
              <a:spcAft>
                <a:spcPts val="0"/>
              </a:spcAft>
              <a:buSzPts val="1600"/>
              <a:buNone/>
              <a:defRPr sz="1900">
                <a:solidFill>
                  <a:srgbClr val="F3F3F3"/>
                </a:solidFill>
              </a:defRPr>
            </a:lvl2pPr>
            <a:lvl3pPr lvl="2" algn="ctr">
              <a:lnSpc>
                <a:spcPct val="100000"/>
              </a:lnSpc>
              <a:spcBef>
                <a:spcPts val="2100"/>
              </a:spcBef>
              <a:spcAft>
                <a:spcPts val="0"/>
              </a:spcAft>
              <a:buSzPts val="1600"/>
              <a:buNone/>
              <a:defRPr sz="1900">
                <a:solidFill>
                  <a:srgbClr val="F3F3F3"/>
                </a:solidFill>
              </a:defRPr>
            </a:lvl3pPr>
            <a:lvl4pPr lvl="3" algn="ctr">
              <a:lnSpc>
                <a:spcPct val="100000"/>
              </a:lnSpc>
              <a:spcBef>
                <a:spcPts val="2100"/>
              </a:spcBef>
              <a:spcAft>
                <a:spcPts val="0"/>
              </a:spcAft>
              <a:buSzPts val="1600"/>
              <a:buNone/>
              <a:defRPr sz="1900">
                <a:solidFill>
                  <a:srgbClr val="F3F3F3"/>
                </a:solidFill>
              </a:defRPr>
            </a:lvl4pPr>
            <a:lvl5pPr lvl="4" algn="ctr">
              <a:lnSpc>
                <a:spcPct val="100000"/>
              </a:lnSpc>
              <a:spcBef>
                <a:spcPts val="2100"/>
              </a:spcBef>
              <a:spcAft>
                <a:spcPts val="0"/>
              </a:spcAft>
              <a:buSzPts val="1600"/>
              <a:buNone/>
              <a:defRPr sz="1900">
                <a:solidFill>
                  <a:srgbClr val="F3F3F3"/>
                </a:solidFill>
              </a:defRPr>
            </a:lvl5pPr>
            <a:lvl6pPr lvl="5" algn="ctr">
              <a:lnSpc>
                <a:spcPct val="100000"/>
              </a:lnSpc>
              <a:spcBef>
                <a:spcPts val="2100"/>
              </a:spcBef>
              <a:spcAft>
                <a:spcPts val="0"/>
              </a:spcAft>
              <a:buSzPts val="1600"/>
              <a:buNone/>
              <a:defRPr sz="1900">
                <a:solidFill>
                  <a:srgbClr val="F3F3F3"/>
                </a:solidFill>
              </a:defRPr>
            </a:lvl6pPr>
            <a:lvl7pPr lvl="6" algn="ctr">
              <a:lnSpc>
                <a:spcPct val="100000"/>
              </a:lnSpc>
              <a:spcBef>
                <a:spcPts val="2100"/>
              </a:spcBef>
              <a:spcAft>
                <a:spcPts val="0"/>
              </a:spcAft>
              <a:buSzPts val="1600"/>
              <a:buNone/>
              <a:defRPr sz="1900">
                <a:solidFill>
                  <a:srgbClr val="F3F3F3"/>
                </a:solidFill>
              </a:defRPr>
            </a:lvl7pPr>
            <a:lvl8pPr lvl="7" algn="ctr">
              <a:lnSpc>
                <a:spcPct val="100000"/>
              </a:lnSpc>
              <a:spcBef>
                <a:spcPts val="2100"/>
              </a:spcBef>
              <a:spcAft>
                <a:spcPts val="0"/>
              </a:spcAft>
              <a:buSzPts val="1600"/>
              <a:buNone/>
              <a:defRPr sz="1900">
                <a:solidFill>
                  <a:srgbClr val="F3F3F3"/>
                </a:solidFill>
              </a:defRPr>
            </a:lvl8pPr>
            <a:lvl9pPr lvl="8" algn="ctr">
              <a:lnSpc>
                <a:spcPct val="100000"/>
              </a:lnSpc>
              <a:spcBef>
                <a:spcPts val="2100"/>
              </a:spcBef>
              <a:spcAft>
                <a:spcPts val="2100"/>
              </a:spcAft>
              <a:buSzPts val="1600"/>
              <a:buNone/>
              <a:defRPr sz="1900">
                <a:solidFill>
                  <a:srgbClr val="F3F3F3"/>
                </a:solidFill>
              </a:defRPr>
            </a:lvl9pPr>
          </a:lstStyle>
          <a:p/>
        </p:txBody>
      </p:sp>
      <p:sp>
        <p:nvSpPr>
          <p:cNvPr id="65" name="Google Shape;65;p12"/>
          <p:cNvSpPr txBox="1"/>
          <p:nvPr>
            <p:ph idx="13" type="title"/>
          </p:nvPr>
        </p:nvSpPr>
        <p:spPr>
          <a:xfrm>
            <a:off x="8661232" y="5163684"/>
            <a:ext cx="1928400" cy="5355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900"/>
              <a:buNone/>
              <a:defRPr i="0" sz="1900">
                <a:solidFill>
                  <a:srgbClr val="F3F3F3"/>
                </a:solidFill>
              </a:defRPr>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66" name="Google Shape;66;p12"/>
          <p:cNvSpPr txBox="1"/>
          <p:nvPr>
            <p:ph idx="14" type="subTitle"/>
          </p:nvPr>
        </p:nvSpPr>
        <p:spPr>
          <a:xfrm>
            <a:off x="8107233" y="4443000"/>
            <a:ext cx="30363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1900">
                <a:solidFill>
                  <a:srgbClr val="F3F3F3"/>
                </a:solidFill>
              </a:defRPr>
            </a:lvl1pPr>
            <a:lvl2pPr lvl="1" algn="ctr">
              <a:lnSpc>
                <a:spcPct val="100000"/>
              </a:lnSpc>
              <a:spcBef>
                <a:spcPts val="2100"/>
              </a:spcBef>
              <a:spcAft>
                <a:spcPts val="0"/>
              </a:spcAft>
              <a:buSzPts val="1600"/>
              <a:buNone/>
              <a:defRPr sz="1900">
                <a:solidFill>
                  <a:srgbClr val="F3F3F3"/>
                </a:solidFill>
              </a:defRPr>
            </a:lvl2pPr>
            <a:lvl3pPr lvl="2" algn="ctr">
              <a:lnSpc>
                <a:spcPct val="100000"/>
              </a:lnSpc>
              <a:spcBef>
                <a:spcPts val="2100"/>
              </a:spcBef>
              <a:spcAft>
                <a:spcPts val="0"/>
              </a:spcAft>
              <a:buSzPts val="1600"/>
              <a:buNone/>
              <a:defRPr sz="1900">
                <a:solidFill>
                  <a:srgbClr val="F3F3F3"/>
                </a:solidFill>
              </a:defRPr>
            </a:lvl3pPr>
            <a:lvl4pPr lvl="3" algn="ctr">
              <a:lnSpc>
                <a:spcPct val="100000"/>
              </a:lnSpc>
              <a:spcBef>
                <a:spcPts val="2100"/>
              </a:spcBef>
              <a:spcAft>
                <a:spcPts val="0"/>
              </a:spcAft>
              <a:buSzPts val="1600"/>
              <a:buNone/>
              <a:defRPr sz="1900">
                <a:solidFill>
                  <a:srgbClr val="F3F3F3"/>
                </a:solidFill>
              </a:defRPr>
            </a:lvl4pPr>
            <a:lvl5pPr lvl="4" algn="ctr">
              <a:lnSpc>
                <a:spcPct val="100000"/>
              </a:lnSpc>
              <a:spcBef>
                <a:spcPts val="2100"/>
              </a:spcBef>
              <a:spcAft>
                <a:spcPts val="0"/>
              </a:spcAft>
              <a:buSzPts val="1600"/>
              <a:buNone/>
              <a:defRPr sz="1900">
                <a:solidFill>
                  <a:srgbClr val="F3F3F3"/>
                </a:solidFill>
              </a:defRPr>
            </a:lvl5pPr>
            <a:lvl6pPr lvl="5" algn="ctr">
              <a:lnSpc>
                <a:spcPct val="100000"/>
              </a:lnSpc>
              <a:spcBef>
                <a:spcPts val="2100"/>
              </a:spcBef>
              <a:spcAft>
                <a:spcPts val="0"/>
              </a:spcAft>
              <a:buSzPts val="1600"/>
              <a:buNone/>
              <a:defRPr sz="1900">
                <a:solidFill>
                  <a:srgbClr val="F3F3F3"/>
                </a:solidFill>
              </a:defRPr>
            </a:lvl6pPr>
            <a:lvl7pPr lvl="6" algn="ctr">
              <a:lnSpc>
                <a:spcPct val="100000"/>
              </a:lnSpc>
              <a:spcBef>
                <a:spcPts val="2100"/>
              </a:spcBef>
              <a:spcAft>
                <a:spcPts val="0"/>
              </a:spcAft>
              <a:buSzPts val="1600"/>
              <a:buNone/>
              <a:defRPr sz="1900">
                <a:solidFill>
                  <a:srgbClr val="F3F3F3"/>
                </a:solidFill>
              </a:defRPr>
            </a:lvl7pPr>
            <a:lvl8pPr lvl="7" algn="ctr">
              <a:lnSpc>
                <a:spcPct val="100000"/>
              </a:lnSpc>
              <a:spcBef>
                <a:spcPts val="2100"/>
              </a:spcBef>
              <a:spcAft>
                <a:spcPts val="0"/>
              </a:spcAft>
              <a:buSzPts val="1600"/>
              <a:buNone/>
              <a:defRPr sz="1900">
                <a:solidFill>
                  <a:srgbClr val="F3F3F3"/>
                </a:solidFill>
              </a:defRPr>
            </a:lvl8pPr>
            <a:lvl9pPr lvl="8" algn="ctr">
              <a:lnSpc>
                <a:spcPct val="100000"/>
              </a:lnSpc>
              <a:spcBef>
                <a:spcPts val="2100"/>
              </a:spcBef>
              <a:spcAft>
                <a:spcPts val="2100"/>
              </a:spcAft>
              <a:buSzPts val="1600"/>
              <a:buNone/>
              <a:defRPr sz="1900">
                <a:solidFill>
                  <a:srgbClr val="F3F3F3"/>
                </a:solidFill>
              </a:defRPr>
            </a:lvl9pPr>
          </a:lstStyle>
          <a:p/>
        </p:txBody>
      </p:sp>
      <p:sp>
        <p:nvSpPr>
          <p:cNvPr id="67" name="Google Shape;67;p12"/>
          <p:cNvSpPr txBox="1"/>
          <p:nvPr>
            <p:ph idx="15" type="title"/>
          </p:nvPr>
        </p:nvSpPr>
        <p:spPr>
          <a:xfrm>
            <a:off x="960133" y="6797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rgbClr val="F3F3F3"/>
              </a:buClr>
              <a:buSzPts val="4000"/>
              <a:buNone/>
              <a:defRPr sz="4000">
                <a:solidFill>
                  <a:srgbClr val="F3F3F3"/>
                </a:solidFill>
              </a:defRPr>
            </a:lvl1pPr>
            <a:lvl2pPr lvl="1" algn="ctr">
              <a:lnSpc>
                <a:spcPct val="100000"/>
              </a:lnSpc>
              <a:spcBef>
                <a:spcPts val="0"/>
              </a:spcBef>
              <a:spcAft>
                <a:spcPts val="0"/>
              </a:spcAft>
              <a:buClr>
                <a:srgbClr val="F3F3F3"/>
              </a:buClr>
              <a:buSzPts val="4000"/>
              <a:buNone/>
              <a:defRPr sz="4000">
                <a:solidFill>
                  <a:srgbClr val="F3F3F3"/>
                </a:solidFill>
              </a:defRPr>
            </a:lvl2pPr>
            <a:lvl3pPr lvl="2" algn="ctr">
              <a:lnSpc>
                <a:spcPct val="100000"/>
              </a:lnSpc>
              <a:spcBef>
                <a:spcPts val="0"/>
              </a:spcBef>
              <a:spcAft>
                <a:spcPts val="0"/>
              </a:spcAft>
              <a:buClr>
                <a:srgbClr val="F3F3F3"/>
              </a:buClr>
              <a:buSzPts val="4000"/>
              <a:buNone/>
              <a:defRPr sz="4000">
                <a:solidFill>
                  <a:srgbClr val="F3F3F3"/>
                </a:solidFill>
              </a:defRPr>
            </a:lvl3pPr>
            <a:lvl4pPr lvl="3" algn="ctr">
              <a:lnSpc>
                <a:spcPct val="100000"/>
              </a:lnSpc>
              <a:spcBef>
                <a:spcPts val="0"/>
              </a:spcBef>
              <a:spcAft>
                <a:spcPts val="0"/>
              </a:spcAft>
              <a:buClr>
                <a:srgbClr val="F3F3F3"/>
              </a:buClr>
              <a:buSzPts val="4000"/>
              <a:buNone/>
              <a:defRPr sz="4000">
                <a:solidFill>
                  <a:srgbClr val="F3F3F3"/>
                </a:solidFill>
              </a:defRPr>
            </a:lvl4pPr>
            <a:lvl5pPr lvl="4" algn="ctr">
              <a:lnSpc>
                <a:spcPct val="100000"/>
              </a:lnSpc>
              <a:spcBef>
                <a:spcPts val="0"/>
              </a:spcBef>
              <a:spcAft>
                <a:spcPts val="0"/>
              </a:spcAft>
              <a:buClr>
                <a:srgbClr val="F3F3F3"/>
              </a:buClr>
              <a:buSzPts val="4000"/>
              <a:buNone/>
              <a:defRPr sz="4000">
                <a:solidFill>
                  <a:srgbClr val="F3F3F3"/>
                </a:solidFill>
              </a:defRPr>
            </a:lvl5pPr>
            <a:lvl6pPr lvl="5" algn="ctr">
              <a:lnSpc>
                <a:spcPct val="100000"/>
              </a:lnSpc>
              <a:spcBef>
                <a:spcPts val="0"/>
              </a:spcBef>
              <a:spcAft>
                <a:spcPts val="0"/>
              </a:spcAft>
              <a:buClr>
                <a:srgbClr val="F3F3F3"/>
              </a:buClr>
              <a:buSzPts val="4000"/>
              <a:buNone/>
              <a:defRPr sz="4000">
                <a:solidFill>
                  <a:srgbClr val="F3F3F3"/>
                </a:solidFill>
              </a:defRPr>
            </a:lvl6pPr>
            <a:lvl7pPr lvl="6" algn="ctr">
              <a:lnSpc>
                <a:spcPct val="100000"/>
              </a:lnSpc>
              <a:spcBef>
                <a:spcPts val="0"/>
              </a:spcBef>
              <a:spcAft>
                <a:spcPts val="0"/>
              </a:spcAft>
              <a:buClr>
                <a:srgbClr val="F3F3F3"/>
              </a:buClr>
              <a:buSzPts val="4000"/>
              <a:buNone/>
              <a:defRPr sz="4000">
                <a:solidFill>
                  <a:srgbClr val="F3F3F3"/>
                </a:solidFill>
              </a:defRPr>
            </a:lvl7pPr>
            <a:lvl8pPr lvl="7" algn="ctr">
              <a:lnSpc>
                <a:spcPct val="100000"/>
              </a:lnSpc>
              <a:spcBef>
                <a:spcPts val="0"/>
              </a:spcBef>
              <a:spcAft>
                <a:spcPts val="0"/>
              </a:spcAft>
              <a:buClr>
                <a:srgbClr val="F3F3F3"/>
              </a:buClr>
              <a:buSzPts val="4000"/>
              <a:buNone/>
              <a:defRPr sz="4000">
                <a:solidFill>
                  <a:srgbClr val="F3F3F3"/>
                </a:solidFill>
              </a:defRPr>
            </a:lvl8pPr>
            <a:lvl9pPr lvl="8" algn="ctr">
              <a:lnSpc>
                <a:spcPct val="100000"/>
              </a:lnSpc>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3229667" y="1891600"/>
            <a:ext cx="5732700" cy="30747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6400"/>
              <a:buNone/>
              <a:defRPr sz="9600">
                <a:solidFill>
                  <a:srgbClr val="F3F3F3"/>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4"/>
          <p:cNvSpPr txBox="1"/>
          <p:nvPr>
            <p:ph type="title"/>
          </p:nvPr>
        </p:nvSpPr>
        <p:spPr>
          <a:xfrm>
            <a:off x="6178847" y="1912800"/>
            <a:ext cx="4710300" cy="30324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None/>
              <a:defRPr sz="6400">
                <a:solidFill>
                  <a:srgbClr val="F3F3F3"/>
                </a:solidFill>
              </a:defRPr>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5"/>
          <p:cNvSpPr txBox="1"/>
          <p:nvPr>
            <p:ph hasCustomPrompt="1" type="title"/>
          </p:nvPr>
        </p:nvSpPr>
        <p:spPr>
          <a:xfrm>
            <a:off x="415600" y="2750000"/>
            <a:ext cx="11360700" cy="1480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96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74" name="Google Shape;74;p15"/>
          <p:cNvSpPr txBox="1"/>
          <p:nvPr>
            <p:ph idx="1" type="body"/>
          </p:nvPr>
        </p:nvSpPr>
        <p:spPr>
          <a:xfrm>
            <a:off x="415600" y="4340933"/>
            <a:ext cx="11360700" cy="687300"/>
          </a:xfrm>
          <a:prstGeom prst="rect">
            <a:avLst/>
          </a:prstGeom>
          <a:noFill/>
          <a:ln>
            <a:noFill/>
          </a:ln>
        </p:spPr>
        <p:txBody>
          <a:bodyPr anchorCtr="0" anchor="t" bIns="121900" lIns="121900" spcFirstLastPara="1" rIns="121900" wrap="square" tIns="121900">
            <a:noAutofit/>
          </a:bodyPr>
          <a:lstStyle>
            <a:lvl1pPr indent="-330200" lvl="0" marL="457200" algn="ctr">
              <a:lnSpc>
                <a:spcPct val="115000"/>
              </a:lnSpc>
              <a:spcBef>
                <a:spcPts val="0"/>
              </a:spcBef>
              <a:spcAft>
                <a:spcPts val="0"/>
              </a:spcAft>
              <a:buSzPts val="1600"/>
              <a:buChar char="●"/>
              <a:defRPr sz="1900"/>
            </a:lvl1pPr>
            <a:lvl2pPr indent="-330200" lvl="1" marL="914400" algn="ctr">
              <a:lnSpc>
                <a:spcPct val="115000"/>
              </a:lnSpc>
              <a:spcBef>
                <a:spcPts val="2100"/>
              </a:spcBef>
              <a:spcAft>
                <a:spcPts val="0"/>
              </a:spcAft>
              <a:buSzPts val="1600"/>
              <a:buChar char="○"/>
              <a:defRPr/>
            </a:lvl2pPr>
            <a:lvl3pPr indent="-330200" lvl="2" marL="1371600" algn="ctr">
              <a:lnSpc>
                <a:spcPct val="115000"/>
              </a:lnSpc>
              <a:spcBef>
                <a:spcPts val="2100"/>
              </a:spcBef>
              <a:spcAft>
                <a:spcPts val="0"/>
              </a:spcAft>
              <a:buSzPts val="1600"/>
              <a:buChar char="■"/>
              <a:defRPr/>
            </a:lvl3pPr>
            <a:lvl4pPr indent="-330200" lvl="3" marL="1828800" algn="ctr">
              <a:lnSpc>
                <a:spcPct val="115000"/>
              </a:lnSpc>
              <a:spcBef>
                <a:spcPts val="2100"/>
              </a:spcBef>
              <a:spcAft>
                <a:spcPts val="0"/>
              </a:spcAft>
              <a:buSzPts val="1600"/>
              <a:buChar char="●"/>
              <a:defRPr/>
            </a:lvl4pPr>
            <a:lvl5pPr indent="-330200" lvl="4" marL="2286000" algn="ctr">
              <a:lnSpc>
                <a:spcPct val="115000"/>
              </a:lnSpc>
              <a:spcBef>
                <a:spcPts val="2100"/>
              </a:spcBef>
              <a:spcAft>
                <a:spcPts val="0"/>
              </a:spcAft>
              <a:buSzPts val="1600"/>
              <a:buChar char="○"/>
              <a:defRPr/>
            </a:lvl5pPr>
            <a:lvl6pPr indent="-330200" lvl="5" marL="2743200" algn="ctr">
              <a:lnSpc>
                <a:spcPct val="115000"/>
              </a:lnSpc>
              <a:spcBef>
                <a:spcPts val="2100"/>
              </a:spcBef>
              <a:spcAft>
                <a:spcPts val="0"/>
              </a:spcAft>
              <a:buSzPts val="1600"/>
              <a:buChar char="■"/>
              <a:defRPr/>
            </a:lvl6pPr>
            <a:lvl7pPr indent="-330200" lvl="6" marL="3200400" algn="ctr">
              <a:lnSpc>
                <a:spcPct val="115000"/>
              </a:lnSpc>
              <a:spcBef>
                <a:spcPts val="2100"/>
              </a:spcBef>
              <a:spcAft>
                <a:spcPts val="0"/>
              </a:spcAft>
              <a:buSzPts val="1600"/>
              <a:buChar char="●"/>
              <a:defRPr/>
            </a:lvl7pPr>
            <a:lvl8pPr indent="-330200" lvl="7" marL="3657600" algn="ctr">
              <a:lnSpc>
                <a:spcPct val="115000"/>
              </a:lnSpc>
              <a:spcBef>
                <a:spcPts val="2100"/>
              </a:spcBef>
              <a:spcAft>
                <a:spcPts val="0"/>
              </a:spcAft>
              <a:buSzPts val="1600"/>
              <a:buChar char="○"/>
              <a:defRPr/>
            </a:lvl8pPr>
            <a:lvl9pPr indent="-330200" lvl="8" marL="4114800" algn="ctr">
              <a:lnSpc>
                <a:spcPct val="115000"/>
              </a:lnSpc>
              <a:spcBef>
                <a:spcPts val="2100"/>
              </a:spcBef>
              <a:spcAft>
                <a:spcPts val="2100"/>
              </a:spcAft>
              <a:buSzPts val="1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ph idx="1" type="subTitle"/>
          </p:nvPr>
        </p:nvSpPr>
        <p:spPr>
          <a:xfrm>
            <a:off x="8008000" y="3093633"/>
            <a:ext cx="2674800" cy="528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sz="1600"/>
            </a:lvl1pPr>
            <a:lvl2pPr lvl="1" algn="l">
              <a:lnSpc>
                <a:spcPct val="100000"/>
              </a:lnSpc>
              <a:spcBef>
                <a:spcPts val="2100"/>
              </a:spcBef>
              <a:spcAft>
                <a:spcPts val="0"/>
              </a:spcAft>
              <a:buSzPts val="1600"/>
              <a:buNone/>
              <a:defRPr sz="1600"/>
            </a:lvl2pPr>
            <a:lvl3pPr lvl="2" algn="l">
              <a:lnSpc>
                <a:spcPct val="100000"/>
              </a:lnSpc>
              <a:spcBef>
                <a:spcPts val="2100"/>
              </a:spcBef>
              <a:spcAft>
                <a:spcPts val="0"/>
              </a:spcAft>
              <a:buSzPts val="1600"/>
              <a:buNone/>
              <a:defRPr sz="1600"/>
            </a:lvl3pPr>
            <a:lvl4pPr lvl="3" algn="l">
              <a:lnSpc>
                <a:spcPct val="100000"/>
              </a:lnSpc>
              <a:spcBef>
                <a:spcPts val="2100"/>
              </a:spcBef>
              <a:spcAft>
                <a:spcPts val="0"/>
              </a:spcAft>
              <a:buSzPts val="1600"/>
              <a:buNone/>
              <a:defRPr sz="1600"/>
            </a:lvl4pPr>
            <a:lvl5pPr lvl="4" algn="l">
              <a:lnSpc>
                <a:spcPct val="100000"/>
              </a:lnSpc>
              <a:spcBef>
                <a:spcPts val="2100"/>
              </a:spcBef>
              <a:spcAft>
                <a:spcPts val="0"/>
              </a:spcAft>
              <a:buSzPts val="1600"/>
              <a:buNone/>
              <a:defRPr sz="1600"/>
            </a:lvl5pPr>
            <a:lvl6pPr lvl="5" algn="l">
              <a:lnSpc>
                <a:spcPct val="100000"/>
              </a:lnSpc>
              <a:spcBef>
                <a:spcPts val="2100"/>
              </a:spcBef>
              <a:spcAft>
                <a:spcPts val="0"/>
              </a:spcAft>
              <a:buSzPts val="1600"/>
              <a:buNone/>
              <a:defRPr sz="1600"/>
            </a:lvl6pPr>
            <a:lvl7pPr lvl="6" algn="l">
              <a:lnSpc>
                <a:spcPct val="100000"/>
              </a:lnSpc>
              <a:spcBef>
                <a:spcPts val="2100"/>
              </a:spcBef>
              <a:spcAft>
                <a:spcPts val="0"/>
              </a:spcAft>
              <a:buSzPts val="1600"/>
              <a:buNone/>
              <a:defRPr sz="1600"/>
            </a:lvl7pPr>
            <a:lvl8pPr lvl="7" algn="l">
              <a:lnSpc>
                <a:spcPct val="100000"/>
              </a:lnSpc>
              <a:spcBef>
                <a:spcPts val="2100"/>
              </a:spcBef>
              <a:spcAft>
                <a:spcPts val="0"/>
              </a:spcAft>
              <a:buSzPts val="1600"/>
              <a:buNone/>
              <a:defRPr sz="1600"/>
            </a:lvl8pPr>
            <a:lvl9pPr lvl="8" algn="l">
              <a:lnSpc>
                <a:spcPct val="100000"/>
              </a:lnSpc>
              <a:spcBef>
                <a:spcPts val="2100"/>
              </a:spcBef>
              <a:spcAft>
                <a:spcPts val="2100"/>
              </a:spcAft>
              <a:buSzPts val="1600"/>
              <a:buNone/>
              <a:defRPr sz="1600"/>
            </a:lvl9pPr>
          </a:lstStyle>
          <a:p/>
        </p:txBody>
      </p:sp>
      <p:sp>
        <p:nvSpPr>
          <p:cNvPr id="77" name="Google Shape;77;p16"/>
          <p:cNvSpPr txBox="1"/>
          <p:nvPr>
            <p:ph idx="2" type="subTitle"/>
          </p:nvPr>
        </p:nvSpPr>
        <p:spPr>
          <a:xfrm>
            <a:off x="8008000" y="4638155"/>
            <a:ext cx="2674800" cy="528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sz="1600"/>
            </a:lvl1pPr>
            <a:lvl2pPr lvl="1" algn="l">
              <a:lnSpc>
                <a:spcPct val="100000"/>
              </a:lnSpc>
              <a:spcBef>
                <a:spcPts val="2100"/>
              </a:spcBef>
              <a:spcAft>
                <a:spcPts val="0"/>
              </a:spcAft>
              <a:buSzPts val="1600"/>
              <a:buNone/>
              <a:defRPr sz="1600"/>
            </a:lvl2pPr>
            <a:lvl3pPr lvl="2" algn="l">
              <a:lnSpc>
                <a:spcPct val="100000"/>
              </a:lnSpc>
              <a:spcBef>
                <a:spcPts val="2100"/>
              </a:spcBef>
              <a:spcAft>
                <a:spcPts val="0"/>
              </a:spcAft>
              <a:buSzPts val="1600"/>
              <a:buNone/>
              <a:defRPr sz="1600"/>
            </a:lvl3pPr>
            <a:lvl4pPr lvl="3" algn="l">
              <a:lnSpc>
                <a:spcPct val="100000"/>
              </a:lnSpc>
              <a:spcBef>
                <a:spcPts val="2100"/>
              </a:spcBef>
              <a:spcAft>
                <a:spcPts val="0"/>
              </a:spcAft>
              <a:buSzPts val="1600"/>
              <a:buNone/>
              <a:defRPr sz="1600"/>
            </a:lvl4pPr>
            <a:lvl5pPr lvl="4" algn="l">
              <a:lnSpc>
                <a:spcPct val="100000"/>
              </a:lnSpc>
              <a:spcBef>
                <a:spcPts val="2100"/>
              </a:spcBef>
              <a:spcAft>
                <a:spcPts val="0"/>
              </a:spcAft>
              <a:buSzPts val="1600"/>
              <a:buNone/>
              <a:defRPr sz="1600"/>
            </a:lvl5pPr>
            <a:lvl6pPr lvl="5" algn="l">
              <a:lnSpc>
                <a:spcPct val="100000"/>
              </a:lnSpc>
              <a:spcBef>
                <a:spcPts val="2100"/>
              </a:spcBef>
              <a:spcAft>
                <a:spcPts val="0"/>
              </a:spcAft>
              <a:buSzPts val="1600"/>
              <a:buNone/>
              <a:defRPr sz="1600"/>
            </a:lvl6pPr>
            <a:lvl7pPr lvl="6" algn="l">
              <a:lnSpc>
                <a:spcPct val="100000"/>
              </a:lnSpc>
              <a:spcBef>
                <a:spcPts val="2100"/>
              </a:spcBef>
              <a:spcAft>
                <a:spcPts val="0"/>
              </a:spcAft>
              <a:buSzPts val="1600"/>
              <a:buNone/>
              <a:defRPr sz="1600"/>
            </a:lvl7pPr>
            <a:lvl8pPr lvl="7" algn="l">
              <a:lnSpc>
                <a:spcPct val="100000"/>
              </a:lnSpc>
              <a:spcBef>
                <a:spcPts val="2100"/>
              </a:spcBef>
              <a:spcAft>
                <a:spcPts val="0"/>
              </a:spcAft>
              <a:buSzPts val="1600"/>
              <a:buNone/>
              <a:defRPr sz="1600"/>
            </a:lvl8pPr>
            <a:lvl9pPr lvl="8" algn="l">
              <a:lnSpc>
                <a:spcPct val="100000"/>
              </a:lnSpc>
              <a:spcBef>
                <a:spcPts val="2100"/>
              </a:spcBef>
              <a:spcAft>
                <a:spcPts val="2100"/>
              </a:spcAft>
              <a:buSzPts val="1600"/>
              <a:buNone/>
              <a:defRPr sz="1600"/>
            </a:lvl9pPr>
          </a:lstStyle>
          <a:p/>
        </p:txBody>
      </p:sp>
      <p:sp>
        <p:nvSpPr>
          <p:cNvPr id="78" name="Google Shape;78;p16"/>
          <p:cNvSpPr txBox="1"/>
          <p:nvPr>
            <p:ph type="title"/>
          </p:nvPr>
        </p:nvSpPr>
        <p:spPr>
          <a:xfrm>
            <a:off x="8008000" y="2605367"/>
            <a:ext cx="1647300" cy="6393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800"/>
              <a:buNone/>
              <a:defRPr sz="32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9" name="Google Shape;79;p16"/>
          <p:cNvSpPr txBox="1"/>
          <p:nvPr>
            <p:ph idx="3" type="title"/>
          </p:nvPr>
        </p:nvSpPr>
        <p:spPr>
          <a:xfrm>
            <a:off x="8008000" y="4133965"/>
            <a:ext cx="1647300" cy="6393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800"/>
              <a:buNone/>
              <a:defRPr sz="32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 name="Google Shape;80;p16"/>
          <p:cNvSpPr txBox="1"/>
          <p:nvPr>
            <p:ph idx="4" type="title"/>
          </p:nvPr>
        </p:nvSpPr>
        <p:spPr>
          <a:xfrm>
            <a:off x="960133" y="6797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rgbClr val="F3F3F3"/>
              </a:buClr>
              <a:buSzPts val="4000"/>
              <a:buNone/>
              <a:defRPr sz="4000">
                <a:solidFill>
                  <a:srgbClr val="F3F3F3"/>
                </a:solidFill>
              </a:defRPr>
            </a:lvl1pPr>
            <a:lvl2pPr lvl="1" algn="ctr">
              <a:lnSpc>
                <a:spcPct val="100000"/>
              </a:lnSpc>
              <a:spcBef>
                <a:spcPts val="0"/>
              </a:spcBef>
              <a:spcAft>
                <a:spcPts val="0"/>
              </a:spcAft>
              <a:buClr>
                <a:srgbClr val="F3F3F3"/>
              </a:buClr>
              <a:buSzPts val="4000"/>
              <a:buNone/>
              <a:defRPr sz="4000">
                <a:solidFill>
                  <a:srgbClr val="F3F3F3"/>
                </a:solidFill>
              </a:defRPr>
            </a:lvl2pPr>
            <a:lvl3pPr lvl="2" algn="ctr">
              <a:lnSpc>
                <a:spcPct val="100000"/>
              </a:lnSpc>
              <a:spcBef>
                <a:spcPts val="0"/>
              </a:spcBef>
              <a:spcAft>
                <a:spcPts val="0"/>
              </a:spcAft>
              <a:buClr>
                <a:srgbClr val="F3F3F3"/>
              </a:buClr>
              <a:buSzPts val="4000"/>
              <a:buNone/>
              <a:defRPr sz="4000">
                <a:solidFill>
                  <a:srgbClr val="F3F3F3"/>
                </a:solidFill>
              </a:defRPr>
            </a:lvl3pPr>
            <a:lvl4pPr lvl="3" algn="ctr">
              <a:lnSpc>
                <a:spcPct val="100000"/>
              </a:lnSpc>
              <a:spcBef>
                <a:spcPts val="0"/>
              </a:spcBef>
              <a:spcAft>
                <a:spcPts val="0"/>
              </a:spcAft>
              <a:buClr>
                <a:srgbClr val="F3F3F3"/>
              </a:buClr>
              <a:buSzPts val="4000"/>
              <a:buNone/>
              <a:defRPr sz="4000">
                <a:solidFill>
                  <a:srgbClr val="F3F3F3"/>
                </a:solidFill>
              </a:defRPr>
            </a:lvl4pPr>
            <a:lvl5pPr lvl="4" algn="ctr">
              <a:lnSpc>
                <a:spcPct val="100000"/>
              </a:lnSpc>
              <a:spcBef>
                <a:spcPts val="0"/>
              </a:spcBef>
              <a:spcAft>
                <a:spcPts val="0"/>
              </a:spcAft>
              <a:buClr>
                <a:srgbClr val="F3F3F3"/>
              </a:buClr>
              <a:buSzPts val="4000"/>
              <a:buNone/>
              <a:defRPr sz="4000">
                <a:solidFill>
                  <a:srgbClr val="F3F3F3"/>
                </a:solidFill>
              </a:defRPr>
            </a:lvl5pPr>
            <a:lvl6pPr lvl="5" algn="ctr">
              <a:lnSpc>
                <a:spcPct val="100000"/>
              </a:lnSpc>
              <a:spcBef>
                <a:spcPts val="0"/>
              </a:spcBef>
              <a:spcAft>
                <a:spcPts val="0"/>
              </a:spcAft>
              <a:buClr>
                <a:srgbClr val="F3F3F3"/>
              </a:buClr>
              <a:buSzPts val="4000"/>
              <a:buNone/>
              <a:defRPr sz="4000">
                <a:solidFill>
                  <a:srgbClr val="F3F3F3"/>
                </a:solidFill>
              </a:defRPr>
            </a:lvl6pPr>
            <a:lvl7pPr lvl="6" algn="ctr">
              <a:lnSpc>
                <a:spcPct val="100000"/>
              </a:lnSpc>
              <a:spcBef>
                <a:spcPts val="0"/>
              </a:spcBef>
              <a:spcAft>
                <a:spcPts val="0"/>
              </a:spcAft>
              <a:buClr>
                <a:srgbClr val="F3F3F3"/>
              </a:buClr>
              <a:buSzPts val="4000"/>
              <a:buNone/>
              <a:defRPr sz="4000">
                <a:solidFill>
                  <a:srgbClr val="F3F3F3"/>
                </a:solidFill>
              </a:defRPr>
            </a:lvl7pPr>
            <a:lvl8pPr lvl="7" algn="ctr">
              <a:lnSpc>
                <a:spcPct val="100000"/>
              </a:lnSpc>
              <a:spcBef>
                <a:spcPts val="0"/>
              </a:spcBef>
              <a:spcAft>
                <a:spcPts val="0"/>
              </a:spcAft>
              <a:buClr>
                <a:srgbClr val="F3F3F3"/>
              </a:buClr>
              <a:buSzPts val="4000"/>
              <a:buNone/>
              <a:defRPr sz="4000">
                <a:solidFill>
                  <a:srgbClr val="F3F3F3"/>
                </a:solidFill>
              </a:defRPr>
            </a:lvl8pPr>
            <a:lvl9pPr lvl="8" algn="ctr">
              <a:lnSpc>
                <a:spcPct val="100000"/>
              </a:lnSpc>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7"/>
          <p:cNvSpPr txBox="1"/>
          <p:nvPr>
            <p:ph idx="1" type="subTitle"/>
          </p:nvPr>
        </p:nvSpPr>
        <p:spPr>
          <a:xfrm flipH="1">
            <a:off x="7445614" y="3872667"/>
            <a:ext cx="2268300" cy="5940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900"/>
              <a:buFont typeface="Anton"/>
              <a:buNone/>
              <a:defRPr sz="2400">
                <a:latin typeface="Anton"/>
                <a:ea typeface="Anton"/>
                <a:cs typeface="Anton"/>
                <a:sym typeface="Anton"/>
              </a:defRPr>
            </a:lvl1pPr>
            <a:lvl2pPr lvl="1" algn="ctr">
              <a:lnSpc>
                <a:spcPct val="100000"/>
              </a:lnSpc>
              <a:spcBef>
                <a:spcPts val="0"/>
              </a:spcBef>
              <a:spcAft>
                <a:spcPts val="0"/>
              </a:spcAft>
              <a:buSzPts val="1900"/>
              <a:buFont typeface="Anton"/>
              <a:buNone/>
              <a:defRPr b="1" sz="1900">
                <a:latin typeface="Anton"/>
                <a:ea typeface="Anton"/>
                <a:cs typeface="Anton"/>
                <a:sym typeface="Anton"/>
              </a:defRPr>
            </a:lvl2pPr>
            <a:lvl3pPr lvl="2" algn="ctr">
              <a:lnSpc>
                <a:spcPct val="100000"/>
              </a:lnSpc>
              <a:spcBef>
                <a:spcPts val="0"/>
              </a:spcBef>
              <a:spcAft>
                <a:spcPts val="0"/>
              </a:spcAft>
              <a:buSzPts val="1900"/>
              <a:buFont typeface="Anton"/>
              <a:buNone/>
              <a:defRPr b="1" sz="1900">
                <a:latin typeface="Anton"/>
                <a:ea typeface="Anton"/>
                <a:cs typeface="Anton"/>
                <a:sym typeface="Anton"/>
              </a:defRPr>
            </a:lvl3pPr>
            <a:lvl4pPr lvl="3" algn="ctr">
              <a:lnSpc>
                <a:spcPct val="100000"/>
              </a:lnSpc>
              <a:spcBef>
                <a:spcPts val="0"/>
              </a:spcBef>
              <a:spcAft>
                <a:spcPts val="0"/>
              </a:spcAft>
              <a:buSzPts val="1900"/>
              <a:buFont typeface="Anton"/>
              <a:buNone/>
              <a:defRPr b="1" sz="1900">
                <a:latin typeface="Anton"/>
                <a:ea typeface="Anton"/>
                <a:cs typeface="Anton"/>
                <a:sym typeface="Anton"/>
              </a:defRPr>
            </a:lvl4pPr>
            <a:lvl5pPr lvl="4" algn="ctr">
              <a:lnSpc>
                <a:spcPct val="100000"/>
              </a:lnSpc>
              <a:spcBef>
                <a:spcPts val="0"/>
              </a:spcBef>
              <a:spcAft>
                <a:spcPts val="0"/>
              </a:spcAft>
              <a:buSzPts val="1900"/>
              <a:buFont typeface="Anton"/>
              <a:buNone/>
              <a:defRPr b="1" sz="1900">
                <a:latin typeface="Anton"/>
                <a:ea typeface="Anton"/>
                <a:cs typeface="Anton"/>
                <a:sym typeface="Anton"/>
              </a:defRPr>
            </a:lvl5pPr>
            <a:lvl6pPr lvl="5" algn="ctr">
              <a:lnSpc>
                <a:spcPct val="100000"/>
              </a:lnSpc>
              <a:spcBef>
                <a:spcPts val="0"/>
              </a:spcBef>
              <a:spcAft>
                <a:spcPts val="0"/>
              </a:spcAft>
              <a:buSzPts val="1900"/>
              <a:buFont typeface="Anton"/>
              <a:buNone/>
              <a:defRPr b="1" sz="1900">
                <a:latin typeface="Anton"/>
                <a:ea typeface="Anton"/>
                <a:cs typeface="Anton"/>
                <a:sym typeface="Anton"/>
              </a:defRPr>
            </a:lvl6pPr>
            <a:lvl7pPr lvl="6" algn="ctr">
              <a:lnSpc>
                <a:spcPct val="100000"/>
              </a:lnSpc>
              <a:spcBef>
                <a:spcPts val="0"/>
              </a:spcBef>
              <a:spcAft>
                <a:spcPts val="0"/>
              </a:spcAft>
              <a:buSzPts val="1900"/>
              <a:buFont typeface="Anton"/>
              <a:buNone/>
              <a:defRPr b="1" sz="1900">
                <a:latin typeface="Anton"/>
                <a:ea typeface="Anton"/>
                <a:cs typeface="Anton"/>
                <a:sym typeface="Anton"/>
              </a:defRPr>
            </a:lvl7pPr>
            <a:lvl8pPr lvl="7" algn="ctr">
              <a:lnSpc>
                <a:spcPct val="100000"/>
              </a:lnSpc>
              <a:spcBef>
                <a:spcPts val="0"/>
              </a:spcBef>
              <a:spcAft>
                <a:spcPts val="0"/>
              </a:spcAft>
              <a:buSzPts val="1900"/>
              <a:buFont typeface="Anton"/>
              <a:buNone/>
              <a:defRPr b="1" sz="1900">
                <a:latin typeface="Anton"/>
                <a:ea typeface="Anton"/>
                <a:cs typeface="Anton"/>
                <a:sym typeface="Anton"/>
              </a:defRPr>
            </a:lvl8pPr>
            <a:lvl9pPr lvl="8" algn="ctr">
              <a:lnSpc>
                <a:spcPct val="100000"/>
              </a:lnSpc>
              <a:spcBef>
                <a:spcPts val="0"/>
              </a:spcBef>
              <a:spcAft>
                <a:spcPts val="0"/>
              </a:spcAft>
              <a:buSzPts val="1900"/>
              <a:buFont typeface="Anton"/>
              <a:buNone/>
              <a:defRPr b="1" sz="1900">
                <a:latin typeface="Anton"/>
                <a:ea typeface="Anton"/>
                <a:cs typeface="Anton"/>
                <a:sym typeface="Anton"/>
              </a:defRPr>
            </a:lvl9pPr>
          </a:lstStyle>
          <a:p/>
        </p:txBody>
      </p:sp>
      <p:sp>
        <p:nvSpPr>
          <p:cNvPr id="83" name="Google Shape;83;p17"/>
          <p:cNvSpPr txBox="1"/>
          <p:nvPr>
            <p:ph idx="2" type="subTitle"/>
          </p:nvPr>
        </p:nvSpPr>
        <p:spPr>
          <a:xfrm flipH="1">
            <a:off x="6772500" y="4306033"/>
            <a:ext cx="3614700" cy="985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500"/>
              <a:buFont typeface="Josefin Slab"/>
              <a:buNone/>
              <a:defRPr sz="1900"/>
            </a:lvl1pPr>
            <a:lvl2pPr lvl="1"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84" name="Google Shape;84;p17"/>
          <p:cNvSpPr txBox="1"/>
          <p:nvPr>
            <p:ph idx="3" type="subTitle"/>
          </p:nvPr>
        </p:nvSpPr>
        <p:spPr>
          <a:xfrm flipH="1">
            <a:off x="2478280" y="3872667"/>
            <a:ext cx="2268300" cy="5940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900"/>
              <a:buFont typeface="Anton"/>
              <a:buNone/>
              <a:defRPr sz="2400">
                <a:latin typeface="Anton"/>
                <a:ea typeface="Anton"/>
                <a:cs typeface="Anton"/>
                <a:sym typeface="Anton"/>
              </a:defRPr>
            </a:lvl1pPr>
            <a:lvl2pPr lvl="1" algn="ctr">
              <a:lnSpc>
                <a:spcPct val="100000"/>
              </a:lnSpc>
              <a:spcBef>
                <a:spcPts val="0"/>
              </a:spcBef>
              <a:spcAft>
                <a:spcPts val="0"/>
              </a:spcAft>
              <a:buSzPts val="1900"/>
              <a:buFont typeface="Anton"/>
              <a:buNone/>
              <a:defRPr b="1" sz="1900">
                <a:latin typeface="Anton"/>
                <a:ea typeface="Anton"/>
                <a:cs typeface="Anton"/>
                <a:sym typeface="Anton"/>
              </a:defRPr>
            </a:lvl2pPr>
            <a:lvl3pPr lvl="2" algn="ctr">
              <a:lnSpc>
                <a:spcPct val="100000"/>
              </a:lnSpc>
              <a:spcBef>
                <a:spcPts val="0"/>
              </a:spcBef>
              <a:spcAft>
                <a:spcPts val="0"/>
              </a:spcAft>
              <a:buSzPts val="1900"/>
              <a:buFont typeface="Anton"/>
              <a:buNone/>
              <a:defRPr b="1" sz="1900">
                <a:latin typeface="Anton"/>
                <a:ea typeface="Anton"/>
                <a:cs typeface="Anton"/>
                <a:sym typeface="Anton"/>
              </a:defRPr>
            </a:lvl3pPr>
            <a:lvl4pPr lvl="3" algn="ctr">
              <a:lnSpc>
                <a:spcPct val="100000"/>
              </a:lnSpc>
              <a:spcBef>
                <a:spcPts val="0"/>
              </a:spcBef>
              <a:spcAft>
                <a:spcPts val="0"/>
              </a:spcAft>
              <a:buSzPts val="1900"/>
              <a:buFont typeface="Anton"/>
              <a:buNone/>
              <a:defRPr b="1" sz="1900">
                <a:latin typeface="Anton"/>
                <a:ea typeface="Anton"/>
                <a:cs typeface="Anton"/>
                <a:sym typeface="Anton"/>
              </a:defRPr>
            </a:lvl4pPr>
            <a:lvl5pPr lvl="4" algn="ctr">
              <a:lnSpc>
                <a:spcPct val="100000"/>
              </a:lnSpc>
              <a:spcBef>
                <a:spcPts val="0"/>
              </a:spcBef>
              <a:spcAft>
                <a:spcPts val="0"/>
              </a:spcAft>
              <a:buSzPts val="1900"/>
              <a:buFont typeface="Anton"/>
              <a:buNone/>
              <a:defRPr b="1" sz="1900">
                <a:latin typeface="Anton"/>
                <a:ea typeface="Anton"/>
                <a:cs typeface="Anton"/>
                <a:sym typeface="Anton"/>
              </a:defRPr>
            </a:lvl5pPr>
            <a:lvl6pPr lvl="5" algn="ctr">
              <a:lnSpc>
                <a:spcPct val="100000"/>
              </a:lnSpc>
              <a:spcBef>
                <a:spcPts val="0"/>
              </a:spcBef>
              <a:spcAft>
                <a:spcPts val="0"/>
              </a:spcAft>
              <a:buSzPts val="1900"/>
              <a:buFont typeface="Anton"/>
              <a:buNone/>
              <a:defRPr b="1" sz="1900">
                <a:latin typeface="Anton"/>
                <a:ea typeface="Anton"/>
                <a:cs typeface="Anton"/>
                <a:sym typeface="Anton"/>
              </a:defRPr>
            </a:lvl6pPr>
            <a:lvl7pPr lvl="6" algn="ctr">
              <a:lnSpc>
                <a:spcPct val="100000"/>
              </a:lnSpc>
              <a:spcBef>
                <a:spcPts val="0"/>
              </a:spcBef>
              <a:spcAft>
                <a:spcPts val="0"/>
              </a:spcAft>
              <a:buSzPts val="1900"/>
              <a:buFont typeface="Anton"/>
              <a:buNone/>
              <a:defRPr b="1" sz="1900">
                <a:latin typeface="Anton"/>
                <a:ea typeface="Anton"/>
                <a:cs typeface="Anton"/>
                <a:sym typeface="Anton"/>
              </a:defRPr>
            </a:lvl7pPr>
            <a:lvl8pPr lvl="7" algn="ctr">
              <a:lnSpc>
                <a:spcPct val="100000"/>
              </a:lnSpc>
              <a:spcBef>
                <a:spcPts val="0"/>
              </a:spcBef>
              <a:spcAft>
                <a:spcPts val="0"/>
              </a:spcAft>
              <a:buSzPts val="1900"/>
              <a:buFont typeface="Anton"/>
              <a:buNone/>
              <a:defRPr b="1" sz="1900">
                <a:latin typeface="Anton"/>
                <a:ea typeface="Anton"/>
                <a:cs typeface="Anton"/>
                <a:sym typeface="Anton"/>
              </a:defRPr>
            </a:lvl8pPr>
            <a:lvl9pPr lvl="8" algn="ctr">
              <a:lnSpc>
                <a:spcPct val="100000"/>
              </a:lnSpc>
              <a:spcBef>
                <a:spcPts val="0"/>
              </a:spcBef>
              <a:spcAft>
                <a:spcPts val="0"/>
              </a:spcAft>
              <a:buSzPts val="1900"/>
              <a:buFont typeface="Anton"/>
              <a:buNone/>
              <a:defRPr b="1" sz="1900">
                <a:latin typeface="Anton"/>
                <a:ea typeface="Anton"/>
                <a:cs typeface="Anton"/>
                <a:sym typeface="Anton"/>
              </a:defRPr>
            </a:lvl9pPr>
          </a:lstStyle>
          <a:p/>
        </p:txBody>
      </p:sp>
      <p:sp>
        <p:nvSpPr>
          <p:cNvPr id="85" name="Google Shape;85;p17"/>
          <p:cNvSpPr txBox="1"/>
          <p:nvPr>
            <p:ph idx="4" type="subTitle"/>
          </p:nvPr>
        </p:nvSpPr>
        <p:spPr>
          <a:xfrm flipH="1">
            <a:off x="1805167" y="4306033"/>
            <a:ext cx="3614700" cy="985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500"/>
              <a:buFont typeface="Josefin Slab"/>
              <a:buNone/>
              <a:defRPr sz="1900"/>
            </a:lvl1pPr>
            <a:lvl2pPr lvl="1"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86" name="Google Shape;86;p17"/>
          <p:cNvSpPr txBox="1"/>
          <p:nvPr>
            <p:ph type="title"/>
          </p:nvPr>
        </p:nvSpPr>
        <p:spPr>
          <a:xfrm>
            <a:off x="960133" y="6797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rgbClr val="F3F3F3"/>
              </a:buClr>
              <a:buSzPts val="4000"/>
              <a:buNone/>
              <a:defRPr sz="4000">
                <a:solidFill>
                  <a:srgbClr val="F3F3F3"/>
                </a:solidFill>
              </a:defRPr>
            </a:lvl1pPr>
            <a:lvl2pPr lvl="1" algn="ctr">
              <a:lnSpc>
                <a:spcPct val="100000"/>
              </a:lnSpc>
              <a:spcBef>
                <a:spcPts val="0"/>
              </a:spcBef>
              <a:spcAft>
                <a:spcPts val="0"/>
              </a:spcAft>
              <a:buClr>
                <a:srgbClr val="F3F3F3"/>
              </a:buClr>
              <a:buSzPts val="4000"/>
              <a:buNone/>
              <a:defRPr sz="4000">
                <a:solidFill>
                  <a:srgbClr val="F3F3F3"/>
                </a:solidFill>
              </a:defRPr>
            </a:lvl2pPr>
            <a:lvl3pPr lvl="2" algn="ctr">
              <a:lnSpc>
                <a:spcPct val="100000"/>
              </a:lnSpc>
              <a:spcBef>
                <a:spcPts val="0"/>
              </a:spcBef>
              <a:spcAft>
                <a:spcPts val="0"/>
              </a:spcAft>
              <a:buClr>
                <a:srgbClr val="F3F3F3"/>
              </a:buClr>
              <a:buSzPts val="4000"/>
              <a:buNone/>
              <a:defRPr sz="4000">
                <a:solidFill>
                  <a:srgbClr val="F3F3F3"/>
                </a:solidFill>
              </a:defRPr>
            </a:lvl3pPr>
            <a:lvl4pPr lvl="3" algn="ctr">
              <a:lnSpc>
                <a:spcPct val="100000"/>
              </a:lnSpc>
              <a:spcBef>
                <a:spcPts val="0"/>
              </a:spcBef>
              <a:spcAft>
                <a:spcPts val="0"/>
              </a:spcAft>
              <a:buClr>
                <a:srgbClr val="F3F3F3"/>
              </a:buClr>
              <a:buSzPts val="4000"/>
              <a:buNone/>
              <a:defRPr sz="4000">
                <a:solidFill>
                  <a:srgbClr val="F3F3F3"/>
                </a:solidFill>
              </a:defRPr>
            </a:lvl4pPr>
            <a:lvl5pPr lvl="4" algn="ctr">
              <a:lnSpc>
                <a:spcPct val="100000"/>
              </a:lnSpc>
              <a:spcBef>
                <a:spcPts val="0"/>
              </a:spcBef>
              <a:spcAft>
                <a:spcPts val="0"/>
              </a:spcAft>
              <a:buClr>
                <a:srgbClr val="F3F3F3"/>
              </a:buClr>
              <a:buSzPts val="4000"/>
              <a:buNone/>
              <a:defRPr sz="4000">
                <a:solidFill>
                  <a:srgbClr val="F3F3F3"/>
                </a:solidFill>
              </a:defRPr>
            </a:lvl5pPr>
            <a:lvl6pPr lvl="5" algn="ctr">
              <a:lnSpc>
                <a:spcPct val="100000"/>
              </a:lnSpc>
              <a:spcBef>
                <a:spcPts val="0"/>
              </a:spcBef>
              <a:spcAft>
                <a:spcPts val="0"/>
              </a:spcAft>
              <a:buClr>
                <a:srgbClr val="F3F3F3"/>
              </a:buClr>
              <a:buSzPts val="4000"/>
              <a:buNone/>
              <a:defRPr sz="4000">
                <a:solidFill>
                  <a:srgbClr val="F3F3F3"/>
                </a:solidFill>
              </a:defRPr>
            </a:lvl6pPr>
            <a:lvl7pPr lvl="6" algn="ctr">
              <a:lnSpc>
                <a:spcPct val="100000"/>
              </a:lnSpc>
              <a:spcBef>
                <a:spcPts val="0"/>
              </a:spcBef>
              <a:spcAft>
                <a:spcPts val="0"/>
              </a:spcAft>
              <a:buClr>
                <a:srgbClr val="F3F3F3"/>
              </a:buClr>
              <a:buSzPts val="4000"/>
              <a:buNone/>
              <a:defRPr sz="4000">
                <a:solidFill>
                  <a:srgbClr val="F3F3F3"/>
                </a:solidFill>
              </a:defRPr>
            </a:lvl7pPr>
            <a:lvl8pPr lvl="7" algn="ctr">
              <a:lnSpc>
                <a:spcPct val="100000"/>
              </a:lnSpc>
              <a:spcBef>
                <a:spcPts val="0"/>
              </a:spcBef>
              <a:spcAft>
                <a:spcPts val="0"/>
              </a:spcAft>
              <a:buClr>
                <a:srgbClr val="F3F3F3"/>
              </a:buClr>
              <a:buSzPts val="4000"/>
              <a:buNone/>
              <a:defRPr sz="4000">
                <a:solidFill>
                  <a:srgbClr val="F3F3F3"/>
                </a:solidFill>
              </a:defRPr>
            </a:lvl8pPr>
            <a:lvl9pPr lvl="8" algn="ctr">
              <a:lnSpc>
                <a:spcPct val="100000"/>
              </a:lnSpc>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8"/>
          <p:cNvSpPr txBox="1"/>
          <p:nvPr>
            <p:ph type="ctrTitle"/>
          </p:nvPr>
        </p:nvSpPr>
        <p:spPr>
          <a:xfrm>
            <a:off x="3416233" y="967200"/>
            <a:ext cx="5360100" cy="1950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rgbClr val="F3F3F3"/>
              </a:buClr>
              <a:buSzPts val="6900"/>
              <a:buNone/>
              <a:defRPr sz="9600"/>
            </a:lvl1pPr>
            <a:lvl2pPr lvl="1" algn="ctr">
              <a:lnSpc>
                <a:spcPct val="100000"/>
              </a:lnSpc>
              <a:spcBef>
                <a:spcPts val="0"/>
              </a:spcBef>
              <a:spcAft>
                <a:spcPts val="0"/>
              </a:spcAft>
              <a:buClr>
                <a:srgbClr val="F3F3F3"/>
              </a:buClr>
              <a:buSzPts val="6900"/>
              <a:buNone/>
              <a:defRPr sz="6900">
                <a:solidFill>
                  <a:srgbClr val="F3F3F3"/>
                </a:solidFill>
              </a:defRPr>
            </a:lvl2pPr>
            <a:lvl3pPr lvl="2" algn="ctr">
              <a:lnSpc>
                <a:spcPct val="100000"/>
              </a:lnSpc>
              <a:spcBef>
                <a:spcPts val="0"/>
              </a:spcBef>
              <a:spcAft>
                <a:spcPts val="0"/>
              </a:spcAft>
              <a:buClr>
                <a:srgbClr val="F3F3F3"/>
              </a:buClr>
              <a:buSzPts val="6900"/>
              <a:buNone/>
              <a:defRPr sz="6900">
                <a:solidFill>
                  <a:srgbClr val="F3F3F3"/>
                </a:solidFill>
              </a:defRPr>
            </a:lvl3pPr>
            <a:lvl4pPr lvl="3" algn="ctr">
              <a:lnSpc>
                <a:spcPct val="100000"/>
              </a:lnSpc>
              <a:spcBef>
                <a:spcPts val="0"/>
              </a:spcBef>
              <a:spcAft>
                <a:spcPts val="0"/>
              </a:spcAft>
              <a:buClr>
                <a:srgbClr val="F3F3F3"/>
              </a:buClr>
              <a:buSzPts val="6900"/>
              <a:buNone/>
              <a:defRPr sz="6900">
                <a:solidFill>
                  <a:srgbClr val="F3F3F3"/>
                </a:solidFill>
              </a:defRPr>
            </a:lvl4pPr>
            <a:lvl5pPr lvl="4" algn="ctr">
              <a:lnSpc>
                <a:spcPct val="100000"/>
              </a:lnSpc>
              <a:spcBef>
                <a:spcPts val="0"/>
              </a:spcBef>
              <a:spcAft>
                <a:spcPts val="0"/>
              </a:spcAft>
              <a:buClr>
                <a:srgbClr val="F3F3F3"/>
              </a:buClr>
              <a:buSzPts val="6900"/>
              <a:buNone/>
              <a:defRPr sz="6900">
                <a:solidFill>
                  <a:srgbClr val="F3F3F3"/>
                </a:solidFill>
              </a:defRPr>
            </a:lvl5pPr>
            <a:lvl6pPr lvl="5" algn="ctr">
              <a:lnSpc>
                <a:spcPct val="100000"/>
              </a:lnSpc>
              <a:spcBef>
                <a:spcPts val="0"/>
              </a:spcBef>
              <a:spcAft>
                <a:spcPts val="0"/>
              </a:spcAft>
              <a:buClr>
                <a:srgbClr val="F3F3F3"/>
              </a:buClr>
              <a:buSzPts val="6900"/>
              <a:buNone/>
              <a:defRPr sz="6900">
                <a:solidFill>
                  <a:srgbClr val="F3F3F3"/>
                </a:solidFill>
              </a:defRPr>
            </a:lvl6pPr>
            <a:lvl7pPr lvl="6" algn="ctr">
              <a:lnSpc>
                <a:spcPct val="100000"/>
              </a:lnSpc>
              <a:spcBef>
                <a:spcPts val="0"/>
              </a:spcBef>
              <a:spcAft>
                <a:spcPts val="0"/>
              </a:spcAft>
              <a:buClr>
                <a:srgbClr val="F3F3F3"/>
              </a:buClr>
              <a:buSzPts val="6900"/>
              <a:buNone/>
              <a:defRPr sz="6900">
                <a:solidFill>
                  <a:srgbClr val="F3F3F3"/>
                </a:solidFill>
              </a:defRPr>
            </a:lvl7pPr>
            <a:lvl8pPr lvl="7" algn="ctr">
              <a:lnSpc>
                <a:spcPct val="100000"/>
              </a:lnSpc>
              <a:spcBef>
                <a:spcPts val="0"/>
              </a:spcBef>
              <a:spcAft>
                <a:spcPts val="0"/>
              </a:spcAft>
              <a:buClr>
                <a:srgbClr val="F3F3F3"/>
              </a:buClr>
              <a:buSzPts val="6900"/>
              <a:buNone/>
              <a:defRPr sz="6900">
                <a:solidFill>
                  <a:srgbClr val="F3F3F3"/>
                </a:solidFill>
              </a:defRPr>
            </a:lvl8pPr>
            <a:lvl9pPr lvl="8" algn="ctr">
              <a:lnSpc>
                <a:spcPct val="100000"/>
              </a:lnSpc>
              <a:spcBef>
                <a:spcPts val="0"/>
              </a:spcBef>
              <a:spcAft>
                <a:spcPts val="0"/>
              </a:spcAft>
              <a:buClr>
                <a:srgbClr val="F3F3F3"/>
              </a:buClr>
              <a:buSzPts val="6900"/>
              <a:buNone/>
              <a:defRPr sz="6900">
                <a:solidFill>
                  <a:srgbClr val="F3F3F3"/>
                </a:solidFill>
              </a:defRPr>
            </a:lvl9pPr>
          </a:lstStyle>
          <a:p/>
        </p:txBody>
      </p:sp>
      <p:sp>
        <p:nvSpPr>
          <p:cNvPr id="89" name="Google Shape;89;p18"/>
          <p:cNvSpPr txBox="1"/>
          <p:nvPr>
            <p:ph idx="1" type="subTitle"/>
          </p:nvPr>
        </p:nvSpPr>
        <p:spPr>
          <a:xfrm>
            <a:off x="3415967" y="2966933"/>
            <a:ext cx="53601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rgbClr val="F3F3F3"/>
              </a:buClr>
              <a:buSzPts val="3700"/>
              <a:buNone/>
              <a:defRPr sz="1900">
                <a:solidFill>
                  <a:srgbClr val="F3F3F3"/>
                </a:solidFill>
              </a:defRPr>
            </a:lvl1pPr>
            <a:lvl2pPr lvl="1" algn="ctr">
              <a:lnSpc>
                <a:spcPct val="100000"/>
              </a:lnSpc>
              <a:spcBef>
                <a:spcPts val="0"/>
              </a:spcBef>
              <a:spcAft>
                <a:spcPts val="0"/>
              </a:spcAft>
              <a:buClr>
                <a:srgbClr val="F3F3F3"/>
              </a:buClr>
              <a:buSzPts val="3700"/>
              <a:buNone/>
              <a:defRPr sz="3700">
                <a:solidFill>
                  <a:srgbClr val="F3F3F3"/>
                </a:solidFill>
              </a:defRPr>
            </a:lvl2pPr>
            <a:lvl3pPr lvl="2" algn="ctr">
              <a:lnSpc>
                <a:spcPct val="100000"/>
              </a:lnSpc>
              <a:spcBef>
                <a:spcPts val="0"/>
              </a:spcBef>
              <a:spcAft>
                <a:spcPts val="0"/>
              </a:spcAft>
              <a:buClr>
                <a:srgbClr val="F3F3F3"/>
              </a:buClr>
              <a:buSzPts val="3700"/>
              <a:buNone/>
              <a:defRPr sz="3700">
                <a:solidFill>
                  <a:srgbClr val="F3F3F3"/>
                </a:solidFill>
              </a:defRPr>
            </a:lvl3pPr>
            <a:lvl4pPr lvl="3" algn="ctr">
              <a:lnSpc>
                <a:spcPct val="100000"/>
              </a:lnSpc>
              <a:spcBef>
                <a:spcPts val="0"/>
              </a:spcBef>
              <a:spcAft>
                <a:spcPts val="0"/>
              </a:spcAft>
              <a:buClr>
                <a:srgbClr val="F3F3F3"/>
              </a:buClr>
              <a:buSzPts val="3700"/>
              <a:buNone/>
              <a:defRPr sz="3700">
                <a:solidFill>
                  <a:srgbClr val="F3F3F3"/>
                </a:solidFill>
              </a:defRPr>
            </a:lvl4pPr>
            <a:lvl5pPr lvl="4" algn="ctr">
              <a:lnSpc>
                <a:spcPct val="100000"/>
              </a:lnSpc>
              <a:spcBef>
                <a:spcPts val="0"/>
              </a:spcBef>
              <a:spcAft>
                <a:spcPts val="0"/>
              </a:spcAft>
              <a:buClr>
                <a:srgbClr val="F3F3F3"/>
              </a:buClr>
              <a:buSzPts val="3700"/>
              <a:buNone/>
              <a:defRPr sz="3700">
                <a:solidFill>
                  <a:srgbClr val="F3F3F3"/>
                </a:solidFill>
              </a:defRPr>
            </a:lvl5pPr>
            <a:lvl6pPr lvl="5" algn="ctr">
              <a:lnSpc>
                <a:spcPct val="100000"/>
              </a:lnSpc>
              <a:spcBef>
                <a:spcPts val="0"/>
              </a:spcBef>
              <a:spcAft>
                <a:spcPts val="0"/>
              </a:spcAft>
              <a:buClr>
                <a:srgbClr val="F3F3F3"/>
              </a:buClr>
              <a:buSzPts val="3700"/>
              <a:buNone/>
              <a:defRPr sz="3700">
                <a:solidFill>
                  <a:srgbClr val="F3F3F3"/>
                </a:solidFill>
              </a:defRPr>
            </a:lvl6pPr>
            <a:lvl7pPr lvl="6" algn="ctr">
              <a:lnSpc>
                <a:spcPct val="100000"/>
              </a:lnSpc>
              <a:spcBef>
                <a:spcPts val="0"/>
              </a:spcBef>
              <a:spcAft>
                <a:spcPts val="0"/>
              </a:spcAft>
              <a:buClr>
                <a:srgbClr val="F3F3F3"/>
              </a:buClr>
              <a:buSzPts val="3700"/>
              <a:buNone/>
              <a:defRPr sz="3700">
                <a:solidFill>
                  <a:srgbClr val="F3F3F3"/>
                </a:solidFill>
              </a:defRPr>
            </a:lvl7pPr>
            <a:lvl8pPr lvl="7" algn="ctr">
              <a:lnSpc>
                <a:spcPct val="100000"/>
              </a:lnSpc>
              <a:spcBef>
                <a:spcPts val="0"/>
              </a:spcBef>
              <a:spcAft>
                <a:spcPts val="0"/>
              </a:spcAft>
              <a:buClr>
                <a:srgbClr val="F3F3F3"/>
              </a:buClr>
              <a:buSzPts val="3700"/>
              <a:buNone/>
              <a:defRPr sz="3700">
                <a:solidFill>
                  <a:srgbClr val="F3F3F3"/>
                </a:solidFill>
              </a:defRPr>
            </a:lvl8pPr>
            <a:lvl9pPr lvl="8" algn="ctr">
              <a:lnSpc>
                <a:spcPct val="100000"/>
              </a:lnSpc>
              <a:spcBef>
                <a:spcPts val="0"/>
              </a:spcBef>
              <a:spcAft>
                <a:spcPts val="0"/>
              </a:spcAft>
              <a:buClr>
                <a:srgbClr val="F3F3F3"/>
              </a:buClr>
              <a:buSzPts val="3700"/>
              <a:buNone/>
              <a:defRPr sz="3700">
                <a:solidFill>
                  <a:srgbClr val="F3F3F3"/>
                </a:solidFill>
              </a:defRPr>
            </a:lvl9pPr>
          </a:lstStyle>
          <a:p/>
        </p:txBody>
      </p:sp>
      <p:sp>
        <p:nvSpPr>
          <p:cNvPr id="90" name="Google Shape;90;p18"/>
          <p:cNvSpPr txBox="1"/>
          <p:nvPr/>
        </p:nvSpPr>
        <p:spPr>
          <a:xfrm>
            <a:off x="3751233" y="5061967"/>
            <a:ext cx="4689900" cy="75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400"/>
              </a:spcBef>
              <a:spcAft>
                <a:spcPts val="0"/>
              </a:spcAft>
              <a:buClr>
                <a:srgbClr val="000000"/>
              </a:buClr>
              <a:buSzPts val="1200"/>
              <a:buFont typeface="Arial"/>
              <a:buNone/>
            </a:pPr>
            <a:r>
              <a:rPr b="0" i="0" lang="en-US" sz="1200" u="none" cap="none" strike="noStrike">
                <a:solidFill>
                  <a:srgbClr val="F3F3F3"/>
                </a:solidFill>
                <a:latin typeface="Fira Sans Condensed Light"/>
                <a:ea typeface="Fira Sans Condensed Light"/>
                <a:cs typeface="Fira Sans Condensed Light"/>
                <a:sym typeface="Fira Sans Condensed Light"/>
              </a:rPr>
              <a:t>CREDITS: This presentation template was created by </a:t>
            </a:r>
            <a:r>
              <a:rPr b="1" i="0" lang="en-US" sz="1200" u="none" cap="none" strike="noStrike">
                <a:solidFill>
                  <a:schemeClr val="hlink"/>
                </a:solidFill>
                <a:uFill>
                  <a:noFill/>
                </a:uFill>
                <a:latin typeface="Fira Sans Condensed"/>
                <a:ea typeface="Fira Sans Condensed"/>
                <a:cs typeface="Fira Sans Condensed"/>
                <a:sym typeface="Fira Sans Condensed"/>
                <a:hlinkClick r:id="rId3"/>
              </a:rPr>
              <a:t>Slidesgo</a:t>
            </a:r>
            <a:r>
              <a:rPr b="0" i="0" lang="en-US" sz="1200" u="none" cap="none" strike="noStrike">
                <a:solidFill>
                  <a:srgbClr val="F3F3F3"/>
                </a:solidFill>
                <a:latin typeface="Fira Sans Condensed Light"/>
                <a:ea typeface="Fira Sans Condensed Light"/>
                <a:cs typeface="Fira Sans Condensed Light"/>
                <a:sym typeface="Fira Sans Condensed Light"/>
              </a:rPr>
              <a:t>, including icons by </a:t>
            </a:r>
            <a:r>
              <a:rPr b="1" i="0" lang="en-US" sz="1200" u="none" cap="none" strike="noStrike">
                <a:solidFill>
                  <a:schemeClr val="hlink"/>
                </a:solidFill>
                <a:uFill>
                  <a:noFill/>
                </a:uFill>
                <a:latin typeface="Fira Sans Condensed"/>
                <a:ea typeface="Fira Sans Condensed"/>
                <a:cs typeface="Fira Sans Condensed"/>
                <a:sym typeface="Fira Sans Condensed"/>
                <a:hlinkClick r:id="rId4"/>
              </a:rPr>
              <a:t>Flaticon</a:t>
            </a:r>
            <a:r>
              <a:rPr b="0" i="0" lang="en-US" sz="1200" u="none" cap="none" strike="noStrike">
                <a:solidFill>
                  <a:srgbClr val="F3F3F3"/>
                </a:solidFill>
                <a:latin typeface="Fira Sans Condensed Light"/>
                <a:ea typeface="Fira Sans Condensed Light"/>
                <a:cs typeface="Fira Sans Condensed Light"/>
                <a:sym typeface="Fira Sans Condensed Light"/>
              </a:rPr>
              <a:t>, and infographics &amp; images by </a:t>
            </a:r>
            <a:r>
              <a:rPr b="1" i="0" lang="en-US" sz="1200" u="none" cap="none" strike="noStrike">
                <a:solidFill>
                  <a:schemeClr val="hlink"/>
                </a:solidFill>
                <a:uFill>
                  <a:noFill/>
                </a:uFill>
                <a:latin typeface="Fira Sans Condensed"/>
                <a:ea typeface="Fira Sans Condensed"/>
                <a:cs typeface="Fira Sans Condensed"/>
                <a:sym typeface="Fira Sans Condensed"/>
                <a:hlinkClick r:id="rId5"/>
              </a:rPr>
              <a:t>Freepik</a:t>
            </a:r>
            <a:r>
              <a:rPr b="0" i="0" lang="en-US" sz="1200" u="none" cap="none" strike="noStrike">
                <a:solidFill>
                  <a:srgbClr val="F3F3F3"/>
                </a:solidFill>
                <a:latin typeface="Fira Sans Condensed Light"/>
                <a:ea typeface="Fira Sans Condensed Light"/>
                <a:cs typeface="Fira Sans Condensed Light"/>
                <a:sym typeface="Fira Sans Condensed Light"/>
              </a:rPr>
              <a:t>. </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400"/>
              </a:spcBef>
              <a:spcAft>
                <a:spcPts val="0"/>
              </a:spcAft>
              <a:buClr>
                <a:srgbClr val="000000"/>
              </a:buClr>
              <a:buSzPts val="1200"/>
              <a:buFont typeface="Arial"/>
              <a:buNone/>
            </a:pPr>
            <a:r>
              <a:t/>
            </a:r>
            <a:endParaRPr b="0" i="0" sz="1200" u="none" cap="none" strike="noStrik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1" name="Shape 9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idx="1" type="body"/>
          </p:nvPr>
        </p:nvSpPr>
        <p:spPr>
          <a:xfrm>
            <a:off x="960000" y="1536633"/>
            <a:ext cx="10272000" cy="4555200"/>
          </a:xfrm>
          <a:prstGeom prst="rect">
            <a:avLst/>
          </a:prstGeom>
          <a:solidFill>
            <a:srgbClr val="FFFFFF">
              <a:alpha val="44705"/>
            </a:srgbClr>
          </a:solidFill>
          <a:ln>
            <a:noFill/>
          </a:ln>
        </p:spPr>
        <p:txBody>
          <a:bodyPr anchorCtr="0" anchor="t" bIns="121900" lIns="121900" spcFirstLastPara="1" rIns="121900" wrap="square" tIns="121900">
            <a:noAutofit/>
          </a:bodyPr>
          <a:lstStyle>
            <a:lvl1pPr indent="-323850" lvl="0" marL="457200" algn="l">
              <a:lnSpc>
                <a:spcPct val="100000"/>
              </a:lnSpc>
              <a:spcBef>
                <a:spcPts val="0"/>
              </a:spcBef>
              <a:spcAft>
                <a:spcPts val="0"/>
              </a:spcAft>
              <a:buClr>
                <a:srgbClr val="434343"/>
              </a:buClr>
              <a:buSzPts val="1500"/>
              <a:buAutoNum type="arabicPeriod"/>
              <a:defRPr sz="1700">
                <a:solidFill>
                  <a:srgbClr val="F3F3F3"/>
                </a:solidFill>
              </a:defRPr>
            </a:lvl1pPr>
            <a:lvl2pPr indent="-323850" lvl="1" marL="914400" algn="l">
              <a:lnSpc>
                <a:spcPct val="115000"/>
              </a:lnSpc>
              <a:spcBef>
                <a:spcPts val="2100"/>
              </a:spcBef>
              <a:spcAft>
                <a:spcPts val="0"/>
              </a:spcAft>
              <a:buClr>
                <a:srgbClr val="000000"/>
              </a:buClr>
              <a:buSzPts val="1500"/>
              <a:buAutoNum type="alphaLcPeriod"/>
              <a:defRPr sz="1600"/>
            </a:lvl2pPr>
            <a:lvl3pPr indent="-323850" lvl="2" marL="1371600" algn="l">
              <a:lnSpc>
                <a:spcPct val="115000"/>
              </a:lnSpc>
              <a:spcBef>
                <a:spcPts val="2100"/>
              </a:spcBef>
              <a:spcAft>
                <a:spcPts val="0"/>
              </a:spcAft>
              <a:buClr>
                <a:srgbClr val="000000"/>
              </a:buClr>
              <a:buSzPts val="1500"/>
              <a:buAutoNum type="romanLcPeriod"/>
              <a:defRPr sz="1600"/>
            </a:lvl3pPr>
            <a:lvl4pPr indent="-323850" lvl="3" marL="1828800" algn="l">
              <a:lnSpc>
                <a:spcPct val="115000"/>
              </a:lnSpc>
              <a:spcBef>
                <a:spcPts val="2100"/>
              </a:spcBef>
              <a:spcAft>
                <a:spcPts val="0"/>
              </a:spcAft>
              <a:buClr>
                <a:srgbClr val="000000"/>
              </a:buClr>
              <a:buSzPts val="1500"/>
              <a:buAutoNum type="arabicPeriod"/>
              <a:defRPr sz="1600"/>
            </a:lvl4pPr>
            <a:lvl5pPr indent="-323850" lvl="4" marL="2286000" algn="l">
              <a:lnSpc>
                <a:spcPct val="115000"/>
              </a:lnSpc>
              <a:spcBef>
                <a:spcPts val="2100"/>
              </a:spcBef>
              <a:spcAft>
                <a:spcPts val="0"/>
              </a:spcAft>
              <a:buClr>
                <a:srgbClr val="000000"/>
              </a:buClr>
              <a:buSzPts val="1500"/>
              <a:buAutoNum type="alphaLcPeriod"/>
              <a:defRPr sz="1600"/>
            </a:lvl5pPr>
            <a:lvl6pPr indent="-323850" lvl="5" marL="2743200" algn="l">
              <a:lnSpc>
                <a:spcPct val="115000"/>
              </a:lnSpc>
              <a:spcBef>
                <a:spcPts val="2100"/>
              </a:spcBef>
              <a:spcAft>
                <a:spcPts val="0"/>
              </a:spcAft>
              <a:buClr>
                <a:srgbClr val="000000"/>
              </a:buClr>
              <a:buSzPts val="1500"/>
              <a:buAutoNum type="romanLcPeriod"/>
              <a:defRPr sz="1600"/>
            </a:lvl6pPr>
            <a:lvl7pPr indent="-323850" lvl="6" marL="3200400" algn="l">
              <a:lnSpc>
                <a:spcPct val="115000"/>
              </a:lnSpc>
              <a:spcBef>
                <a:spcPts val="2100"/>
              </a:spcBef>
              <a:spcAft>
                <a:spcPts val="0"/>
              </a:spcAft>
              <a:buClr>
                <a:srgbClr val="000000"/>
              </a:buClr>
              <a:buSzPts val="1500"/>
              <a:buAutoNum type="arabicPeriod"/>
              <a:defRPr sz="1600"/>
            </a:lvl7pPr>
            <a:lvl8pPr indent="-323850" lvl="7" marL="3657600" algn="l">
              <a:lnSpc>
                <a:spcPct val="115000"/>
              </a:lnSpc>
              <a:spcBef>
                <a:spcPts val="2100"/>
              </a:spcBef>
              <a:spcAft>
                <a:spcPts val="0"/>
              </a:spcAft>
              <a:buClr>
                <a:srgbClr val="000000"/>
              </a:buClr>
              <a:buSzPts val="1500"/>
              <a:buAutoNum type="alphaLcPeriod"/>
              <a:defRPr sz="1600"/>
            </a:lvl8pPr>
            <a:lvl9pPr indent="-323850" lvl="8" marL="4114800" algn="l">
              <a:lnSpc>
                <a:spcPct val="115000"/>
              </a:lnSpc>
              <a:spcBef>
                <a:spcPts val="2100"/>
              </a:spcBef>
              <a:spcAft>
                <a:spcPts val="2100"/>
              </a:spcAft>
              <a:buClr>
                <a:srgbClr val="000000"/>
              </a:buClr>
              <a:buSzPts val="1500"/>
              <a:buAutoNum type="romanLcPeriod"/>
              <a:defRPr sz="1600"/>
            </a:lvl9pPr>
          </a:lstStyle>
          <a:p/>
        </p:txBody>
      </p:sp>
      <p:sp>
        <p:nvSpPr>
          <p:cNvPr id="13" name="Google Shape;13;p3"/>
          <p:cNvSpPr txBox="1"/>
          <p:nvPr>
            <p:ph type="title"/>
          </p:nvPr>
        </p:nvSpPr>
        <p:spPr>
          <a:xfrm>
            <a:off x="960133" y="6797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rgbClr val="F3F3F3"/>
              </a:buClr>
              <a:buSzPts val="4000"/>
              <a:buNone/>
              <a:defRPr sz="4000">
                <a:solidFill>
                  <a:srgbClr val="F3F3F3"/>
                </a:solidFill>
              </a:defRPr>
            </a:lvl1pPr>
            <a:lvl2pPr lvl="1" algn="ctr">
              <a:lnSpc>
                <a:spcPct val="100000"/>
              </a:lnSpc>
              <a:spcBef>
                <a:spcPts val="0"/>
              </a:spcBef>
              <a:spcAft>
                <a:spcPts val="0"/>
              </a:spcAft>
              <a:buClr>
                <a:srgbClr val="F3F3F3"/>
              </a:buClr>
              <a:buSzPts val="4000"/>
              <a:buNone/>
              <a:defRPr sz="4000">
                <a:solidFill>
                  <a:srgbClr val="F3F3F3"/>
                </a:solidFill>
              </a:defRPr>
            </a:lvl2pPr>
            <a:lvl3pPr lvl="2" algn="ctr">
              <a:lnSpc>
                <a:spcPct val="100000"/>
              </a:lnSpc>
              <a:spcBef>
                <a:spcPts val="0"/>
              </a:spcBef>
              <a:spcAft>
                <a:spcPts val="0"/>
              </a:spcAft>
              <a:buClr>
                <a:srgbClr val="F3F3F3"/>
              </a:buClr>
              <a:buSzPts val="4000"/>
              <a:buNone/>
              <a:defRPr sz="4000">
                <a:solidFill>
                  <a:srgbClr val="F3F3F3"/>
                </a:solidFill>
              </a:defRPr>
            </a:lvl3pPr>
            <a:lvl4pPr lvl="3" algn="ctr">
              <a:lnSpc>
                <a:spcPct val="100000"/>
              </a:lnSpc>
              <a:spcBef>
                <a:spcPts val="0"/>
              </a:spcBef>
              <a:spcAft>
                <a:spcPts val="0"/>
              </a:spcAft>
              <a:buClr>
                <a:srgbClr val="F3F3F3"/>
              </a:buClr>
              <a:buSzPts val="4000"/>
              <a:buNone/>
              <a:defRPr sz="4000">
                <a:solidFill>
                  <a:srgbClr val="F3F3F3"/>
                </a:solidFill>
              </a:defRPr>
            </a:lvl4pPr>
            <a:lvl5pPr lvl="4" algn="ctr">
              <a:lnSpc>
                <a:spcPct val="100000"/>
              </a:lnSpc>
              <a:spcBef>
                <a:spcPts val="0"/>
              </a:spcBef>
              <a:spcAft>
                <a:spcPts val="0"/>
              </a:spcAft>
              <a:buClr>
                <a:srgbClr val="F3F3F3"/>
              </a:buClr>
              <a:buSzPts val="4000"/>
              <a:buNone/>
              <a:defRPr sz="4000">
                <a:solidFill>
                  <a:srgbClr val="F3F3F3"/>
                </a:solidFill>
              </a:defRPr>
            </a:lvl5pPr>
            <a:lvl6pPr lvl="5" algn="ctr">
              <a:lnSpc>
                <a:spcPct val="100000"/>
              </a:lnSpc>
              <a:spcBef>
                <a:spcPts val="0"/>
              </a:spcBef>
              <a:spcAft>
                <a:spcPts val="0"/>
              </a:spcAft>
              <a:buClr>
                <a:srgbClr val="F3F3F3"/>
              </a:buClr>
              <a:buSzPts val="4000"/>
              <a:buNone/>
              <a:defRPr sz="4000">
                <a:solidFill>
                  <a:srgbClr val="F3F3F3"/>
                </a:solidFill>
              </a:defRPr>
            </a:lvl6pPr>
            <a:lvl7pPr lvl="6" algn="ctr">
              <a:lnSpc>
                <a:spcPct val="100000"/>
              </a:lnSpc>
              <a:spcBef>
                <a:spcPts val="0"/>
              </a:spcBef>
              <a:spcAft>
                <a:spcPts val="0"/>
              </a:spcAft>
              <a:buClr>
                <a:srgbClr val="F3F3F3"/>
              </a:buClr>
              <a:buSzPts val="4000"/>
              <a:buNone/>
              <a:defRPr sz="4000">
                <a:solidFill>
                  <a:srgbClr val="F3F3F3"/>
                </a:solidFill>
              </a:defRPr>
            </a:lvl7pPr>
            <a:lvl8pPr lvl="7" algn="ctr">
              <a:lnSpc>
                <a:spcPct val="100000"/>
              </a:lnSpc>
              <a:spcBef>
                <a:spcPts val="0"/>
              </a:spcBef>
              <a:spcAft>
                <a:spcPts val="0"/>
              </a:spcAft>
              <a:buClr>
                <a:srgbClr val="F3F3F3"/>
              </a:buClr>
              <a:buSzPts val="4000"/>
              <a:buNone/>
              <a:defRPr sz="4000">
                <a:solidFill>
                  <a:srgbClr val="F3F3F3"/>
                </a:solidFill>
              </a:defRPr>
            </a:lvl8pPr>
            <a:lvl9pPr lvl="8" algn="ctr">
              <a:lnSpc>
                <a:spcPct val="100000"/>
              </a:lnSpc>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4" name="Shape 94"/>
        <p:cNvGrpSpPr/>
        <p:nvPr/>
      </p:nvGrpSpPr>
      <p:grpSpPr>
        <a:xfrm>
          <a:off x="0" y="0"/>
          <a:ext cx="0" cy="0"/>
          <a:chOff x="0" y="0"/>
          <a:chExt cx="0" cy="0"/>
        </a:xfrm>
      </p:grpSpPr>
      <p:sp>
        <p:nvSpPr>
          <p:cNvPr id="95" name="Google Shape;95;p22"/>
          <p:cNvSpPr/>
          <p:nvPr/>
        </p:nvSpPr>
        <p:spPr>
          <a:xfrm>
            <a:off x="0" y="0"/>
            <a:ext cx="12192005"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99997" ty="0" sy="99997"/>
          </a:blipFill>
          <a:ln cap="rnd" cmpd="sng" w="9525">
            <a:solidFill>
              <a:schemeClr val="accent1"/>
            </a:solidFill>
            <a:prstDash val="solid"/>
            <a:round/>
            <a:headEnd len="sm" w="sm" type="none"/>
            <a:tailEnd len="sm" w="sm" type="none"/>
          </a:ln>
        </p:spPr>
      </p:sp>
      <p:sp>
        <p:nvSpPr>
          <p:cNvPr id="96" name="Google Shape;96;p22"/>
          <p:cNvSpPr txBox="1"/>
          <p:nvPr>
            <p:ph type="title"/>
          </p:nvPr>
        </p:nvSpPr>
        <p:spPr>
          <a:xfrm>
            <a:off x="810000" y="447188"/>
            <a:ext cx="10572000" cy="9705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rtl="0" algn="l">
              <a:spcBef>
                <a:spcPts val="0"/>
              </a:spcBef>
              <a:spcAft>
                <a:spcPts val="0"/>
              </a:spcAft>
              <a:buClr>
                <a:srgbClr val="FEFEFE"/>
              </a:buClr>
              <a:buSzPts val="18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97" name="Google Shape;97;p22"/>
          <p:cNvSpPr txBox="1"/>
          <p:nvPr>
            <p:ph idx="1" type="body"/>
          </p:nvPr>
        </p:nvSpPr>
        <p:spPr>
          <a:xfrm>
            <a:off x="818712" y="2222287"/>
            <a:ext cx="10554600" cy="3636600"/>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98" name="Google Shape;98;p22"/>
          <p:cNvSpPr txBox="1"/>
          <p:nvPr>
            <p:ph idx="10" type="dt"/>
          </p:nvPr>
        </p:nvSpPr>
        <p:spPr>
          <a:xfrm>
            <a:off x="9334626" y="6041362"/>
            <a:ext cx="1343700" cy="3651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22"/>
          <p:cNvSpPr txBox="1"/>
          <p:nvPr>
            <p:ph idx="11" type="ftr"/>
          </p:nvPr>
        </p:nvSpPr>
        <p:spPr>
          <a:xfrm>
            <a:off x="451514" y="6041362"/>
            <a:ext cx="8644200" cy="36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2"/>
          <p:cNvSpPr txBox="1"/>
          <p:nvPr>
            <p:ph idx="12" type="sldNum"/>
          </p:nvPr>
        </p:nvSpPr>
        <p:spPr>
          <a:xfrm>
            <a:off x="10678331" y="5915888"/>
            <a:ext cx="1062300" cy="490500"/>
          </a:xfrm>
          <a:prstGeom prst="rect">
            <a:avLst/>
          </a:prstGeom>
          <a:noFill/>
          <a:ln>
            <a:noFill/>
          </a:ln>
        </p:spPr>
        <p:txBody>
          <a:bodyPr anchorCtr="0" anchor="b" bIns="108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1" name="Shape 101"/>
        <p:cNvGrpSpPr/>
        <p:nvPr/>
      </p:nvGrpSpPr>
      <p:grpSpPr>
        <a:xfrm>
          <a:off x="0" y="0"/>
          <a:ext cx="0" cy="0"/>
          <a:chOff x="0" y="0"/>
          <a:chExt cx="0" cy="0"/>
        </a:xfrm>
      </p:grpSpPr>
      <p:sp>
        <p:nvSpPr>
          <p:cNvPr id="102" name="Google Shape;102;p23"/>
          <p:cNvSpPr/>
          <p:nvPr/>
        </p:nvSpPr>
        <p:spPr>
          <a:xfrm>
            <a:off x="0" y="0"/>
            <a:ext cx="12192005"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99997" ty="0" sy="99997"/>
          </a:blipFill>
          <a:ln cap="rnd" cmpd="sng" w="9525">
            <a:solidFill>
              <a:schemeClr val="accent1"/>
            </a:solidFill>
            <a:prstDash val="solid"/>
            <a:round/>
            <a:headEnd len="sm" w="sm" type="none"/>
            <a:tailEnd len="sm" w="sm" type="none"/>
          </a:ln>
        </p:spPr>
      </p:sp>
      <p:sp>
        <p:nvSpPr>
          <p:cNvPr id="103" name="Google Shape;103;p23"/>
          <p:cNvSpPr txBox="1"/>
          <p:nvPr>
            <p:ph type="title"/>
          </p:nvPr>
        </p:nvSpPr>
        <p:spPr>
          <a:xfrm>
            <a:off x="810000" y="447188"/>
            <a:ext cx="10572000" cy="9705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rtl="0" algn="l">
              <a:spcBef>
                <a:spcPts val="0"/>
              </a:spcBef>
              <a:spcAft>
                <a:spcPts val="0"/>
              </a:spcAft>
              <a:buClr>
                <a:srgbClr val="FEFEFE"/>
              </a:buClr>
              <a:buSzPts val="18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104" name="Google Shape;104;p23"/>
          <p:cNvSpPr txBox="1"/>
          <p:nvPr>
            <p:ph idx="1" type="body"/>
          </p:nvPr>
        </p:nvSpPr>
        <p:spPr>
          <a:xfrm>
            <a:off x="818712" y="2222287"/>
            <a:ext cx="5185800" cy="3638700"/>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105" name="Google Shape;105;p23"/>
          <p:cNvSpPr txBox="1"/>
          <p:nvPr>
            <p:ph idx="2" type="body"/>
          </p:nvPr>
        </p:nvSpPr>
        <p:spPr>
          <a:xfrm>
            <a:off x="6187415" y="2222287"/>
            <a:ext cx="5194500" cy="3638700"/>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600"/>
              </a:spcBef>
              <a:spcAft>
                <a:spcPts val="0"/>
              </a:spcAft>
              <a:buSzPts val="1800"/>
              <a:buChar char="○"/>
              <a:defRPr/>
            </a:lvl2pPr>
            <a:lvl3pPr indent="-342900" lvl="2" marL="1371600" rtl="0" algn="l">
              <a:spcBef>
                <a:spcPts val="600"/>
              </a:spcBef>
              <a:spcAft>
                <a:spcPts val="0"/>
              </a:spcAft>
              <a:buSzPts val="1800"/>
              <a:buChar char="■"/>
              <a:defRPr/>
            </a:lvl3pPr>
            <a:lvl4pPr indent="-342900" lvl="3" marL="1828800" rtl="0" algn="l">
              <a:spcBef>
                <a:spcPts val="600"/>
              </a:spcBef>
              <a:spcAft>
                <a:spcPts val="0"/>
              </a:spcAft>
              <a:buSzPts val="1800"/>
              <a:buChar char="●"/>
              <a:defRPr/>
            </a:lvl4pPr>
            <a:lvl5pPr indent="-342900" lvl="4" marL="2286000" rtl="0" algn="l">
              <a:spcBef>
                <a:spcPts val="600"/>
              </a:spcBef>
              <a:spcAft>
                <a:spcPts val="0"/>
              </a:spcAft>
              <a:buSzPts val="1800"/>
              <a:buChar char="○"/>
              <a:defRPr/>
            </a:lvl5pPr>
            <a:lvl6pPr indent="-342900" lvl="5" marL="2743200" rtl="0" algn="l">
              <a:spcBef>
                <a:spcPts val="600"/>
              </a:spcBef>
              <a:spcAft>
                <a:spcPts val="0"/>
              </a:spcAft>
              <a:buSzPts val="1800"/>
              <a:buChar char="■"/>
              <a:defRPr/>
            </a:lvl6pPr>
            <a:lvl7pPr indent="-342900" lvl="6" marL="3200400" rtl="0" algn="l">
              <a:spcBef>
                <a:spcPts val="600"/>
              </a:spcBef>
              <a:spcAft>
                <a:spcPts val="0"/>
              </a:spcAft>
              <a:buSzPts val="1800"/>
              <a:buChar char="●"/>
              <a:defRPr/>
            </a:lvl7pPr>
            <a:lvl8pPr indent="-342900" lvl="7" marL="3657600" rtl="0" algn="l">
              <a:spcBef>
                <a:spcPts val="600"/>
              </a:spcBef>
              <a:spcAft>
                <a:spcPts val="0"/>
              </a:spcAft>
              <a:buSzPts val="1800"/>
              <a:buChar char="○"/>
              <a:defRPr/>
            </a:lvl8pPr>
            <a:lvl9pPr indent="-342900" lvl="8" marL="4114800" rtl="0" algn="l">
              <a:spcBef>
                <a:spcPts val="600"/>
              </a:spcBef>
              <a:spcAft>
                <a:spcPts val="600"/>
              </a:spcAft>
              <a:buSzPts val="1800"/>
              <a:buChar char="■"/>
              <a:defRPr/>
            </a:lvl9pPr>
          </a:lstStyle>
          <a:p/>
        </p:txBody>
      </p:sp>
      <p:sp>
        <p:nvSpPr>
          <p:cNvPr id="106" name="Google Shape;106;p23"/>
          <p:cNvSpPr txBox="1"/>
          <p:nvPr>
            <p:ph idx="10" type="dt"/>
          </p:nvPr>
        </p:nvSpPr>
        <p:spPr>
          <a:xfrm>
            <a:off x="9334626" y="6041362"/>
            <a:ext cx="1343700" cy="365100"/>
          </a:xfrm>
          <a:prstGeom prst="rect">
            <a:avLst/>
          </a:prstGeom>
          <a:noFill/>
          <a:ln>
            <a:noFill/>
          </a:ln>
        </p:spPr>
        <p:txBody>
          <a:bodyPr anchorCtr="0" anchor="b"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23"/>
          <p:cNvSpPr txBox="1"/>
          <p:nvPr>
            <p:ph idx="11" type="ftr"/>
          </p:nvPr>
        </p:nvSpPr>
        <p:spPr>
          <a:xfrm>
            <a:off x="451514" y="6041362"/>
            <a:ext cx="8644200" cy="36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p23"/>
          <p:cNvSpPr txBox="1"/>
          <p:nvPr>
            <p:ph idx="12" type="sldNum"/>
          </p:nvPr>
        </p:nvSpPr>
        <p:spPr>
          <a:xfrm>
            <a:off x="10678331" y="5915888"/>
            <a:ext cx="1062300" cy="490500"/>
          </a:xfrm>
          <a:prstGeom prst="rect">
            <a:avLst/>
          </a:prstGeom>
          <a:noFill/>
          <a:ln>
            <a:noFill/>
          </a:ln>
        </p:spPr>
        <p:txBody>
          <a:bodyPr anchorCtr="0" anchor="b" bIns="108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5"/>
          <p:cNvSpPr txBox="1"/>
          <p:nvPr>
            <p:ph type="ctrTitle"/>
          </p:nvPr>
        </p:nvSpPr>
        <p:spPr>
          <a:xfrm>
            <a:off x="960000" y="1518867"/>
            <a:ext cx="5871900" cy="3453900"/>
          </a:xfrm>
          <a:prstGeom prst="rect">
            <a:avLst/>
          </a:prstGeom>
        </p:spPr>
        <p:txBody>
          <a:bodyPr anchorCtr="0" anchor="b" bIns="121900" lIns="121900" spcFirstLastPara="1" rIns="121900" wrap="square" tIns="121900">
            <a:noAutofit/>
          </a:bodyPr>
          <a:lstStyle>
            <a:lvl1pPr lvl="0" rtl="0">
              <a:spcBef>
                <a:spcPts val="0"/>
              </a:spcBef>
              <a:spcAft>
                <a:spcPts val="0"/>
              </a:spcAft>
              <a:buSzPts val="6900"/>
              <a:buNone/>
              <a:defRPr sz="9600">
                <a:solidFill>
                  <a:srgbClr val="F3F3F3"/>
                </a:solidFill>
                <a:latin typeface="Anton"/>
                <a:ea typeface="Anton"/>
                <a:cs typeface="Anton"/>
                <a:sym typeface="Anton"/>
              </a:defRPr>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14" name="Google Shape;114;p25"/>
          <p:cNvSpPr txBox="1"/>
          <p:nvPr>
            <p:ph idx="1" type="subTitle"/>
          </p:nvPr>
        </p:nvSpPr>
        <p:spPr>
          <a:xfrm>
            <a:off x="960000" y="4780100"/>
            <a:ext cx="4513200" cy="579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3700"/>
              <a:buNone/>
              <a:defRPr sz="1900">
                <a:solidFill>
                  <a:srgbClr val="F3F3F3"/>
                </a:solidFill>
                <a:latin typeface="Advent Pro Light"/>
                <a:ea typeface="Advent Pro Light"/>
                <a:cs typeface="Advent Pro Light"/>
                <a:sym typeface="Advent Pro Light"/>
              </a:defRPr>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6"/>
          <p:cNvSpPr txBox="1"/>
          <p:nvPr>
            <p:ph type="title"/>
          </p:nvPr>
        </p:nvSpPr>
        <p:spPr>
          <a:xfrm>
            <a:off x="6178847" y="1912800"/>
            <a:ext cx="4710300" cy="3032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900"/>
              <a:buNone/>
              <a:defRPr sz="6400">
                <a:solidFill>
                  <a:srgbClr val="F3F3F3"/>
                </a:solidFill>
              </a:defRPr>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27"/>
          <p:cNvSpPr txBox="1"/>
          <p:nvPr>
            <p:ph idx="1" type="body"/>
          </p:nvPr>
        </p:nvSpPr>
        <p:spPr>
          <a:xfrm>
            <a:off x="960000" y="1536633"/>
            <a:ext cx="10272000" cy="4555200"/>
          </a:xfrm>
          <a:prstGeom prst="rect">
            <a:avLst/>
          </a:prstGeom>
          <a:solidFill>
            <a:srgbClr val="FFFFFF">
              <a:alpha val="45090"/>
            </a:srgbClr>
          </a:solidFill>
        </p:spPr>
        <p:txBody>
          <a:bodyPr anchorCtr="0" anchor="t" bIns="121900" lIns="121900" spcFirstLastPara="1" rIns="121900" wrap="square" tIns="121900">
            <a:noAutofit/>
          </a:bodyPr>
          <a:lstStyle>
            <a:lvl1pPr indent="-323850" lvl="0" marL="457200" rtl="0">
              <a:lnSpc>
                <a:spcPct val="100000"/>
              </a:lnSpc>
              <a:spcBef>
                <a:spcPts val="0"/>
              </a:spcBef>
              <a:spcAft>
                <a:spcPts val="0"/>
              </a:spcAft>
              <a:buClr>
                <a:srgbClr val="434343"/>
              </a:buClr>
              <a:buSzPts val="1500"/>
              <a:buAutoNum type="arabicPeriod"/>
              <a:defRPr sz="1700">
                <a:solidFill>
                  <a:srgbClr val="F3F3F3"/>
                </a:solidFill>
              </a:defRPr>
            </a:lvl1pPr>
            <a:lvl2pPr indent="-323850" lvl="1" marL="914400" rtl="0">
              <a:spcBef>
                <a:spcPts val="2100"/>
              </a:spcBef>
              <a:spcAft>
                <a:spcPts val="0"/>
              </a:spcAft>
              <a:buClr>
                <a:srgbClr val="000000"/>
              </a:buClr>
              <a:buSzPts val="1500"/>
              <a:buAutoNum type="alphaLcPeriod"/>
              <a:defRPr sz="1600"/>
            </a:lvl2pPr>
            <a:lvl3pPr indent="-323850" lvl="2" marL="1371600" rtl="0">
              <a:spcBef>
                <a:spcPts val="2100"/>
              </a:spcBef>
              <a:spcAft>
                <a:spcPts val="0"/>
              </a:spcAft>
              <a:buClr>
                <a:srgbClr val="000000"/>
              </a:buClr>
              <a:buSzPts val="1500"/>
              <a:buAutoNum type="romanLcPeriod"/>
              <a:defRPr sz="1600"/>
            </a:lvl3pPr>
            <a:lvl4pPr indent="-323850" lvl="3" marL="1828800" rtl="0">
              <a:spcBef>
                <a:spcPts val="2100"/>
              </a:spcBef>
              <a:spcAft>
                <a:spcPts val="0"/>
              </a:spcAft>
              <a:buClr>
                <a:srgbClr val="000000"/>
              </a:buClr>
              <a:buSzPts val="1500"/>
              <a:buAutoNum type="arabicPeriod"/>
              <a:defRPr sz="1600"/>
            </a:lvl4pPr>
            <a:lvl5pPr indent="-323850" lvl="4" marL="2286000" rtl="0">
              <a:spcBef>
                <a:spcPts val="2100"/>
              </a:spcBef>
              <a:spcAft>
                <a:spcPts val="0"/>
              </a:spcAft>
              <a:buClr>
                <a:srgbClr val="000000"/>
              </a:buClr>
              <a:buSzPts val="1500"/>
              <a:buAutoNum type="alphaLcPeriod"/>
              <a:defRPr sz="1600"/>
            </a:lvl5pPr>
            <a:lvl6pPr indent="-323850" lvl="5" marL="2743200" rtl="0">
              <a:spcBef>
                <a:spcPts val="2100"/>
              </a:spcBef>
              <a:spcAft>
                <a:spcPts val="0"/>
              </a:spcAft>
              <a:buClr>
                <a:srgbClr val="000000"/>
              </a:buClr>
              <a:buSzPts val="1500"/>
              <a:buAutoNum type="romanLcPeriod"/>
              <a:defRPr sz="1600"/>
            </a:lvl6pPr>
            <a:lvl7pPr indent="-323850" lvl="6" marL="3200400" rtl="0">
              <a:spcBef>
                <a:spcPts val="2100"/>
              </a:spcBef>
              <a:spcAft>
                <a:spcPts val="0"/>
              </a:spcAft>
              <a:buClr>
                <a:srgbClr val="000000"/>
              </a:buClr>
              <a:buSzPts val="1500"/>
              <a:buAutoNum type="arabicPeriod"/>
              <a:defRPr sz="1600"/>
            </a:lvl7pPr>
            <a:lvl8pPr indent="-323850" lvl="7" marL="3657600" rtl="0">
              <a:spcBef>
                <a:spcPts val="2100"/>
              </a:spcBef>
              <a:spcAft>
                <a:spcPts val="0"/>
              </a:spcAft>
              <a:buClr>
                <a:srgbClr val="000000"/>
              </a:buClr>
              <a:buSzPts val="1500"/>
              <a:buAutoNum type="alphaLcPeriod"/>
              <a:defRPr sz="1600"/>
            </a:lvl8pPr>
            <a:lvl9pPr indent="-323850" lvl="8" marL="4114800" rtl="0">
              <a:spcBef>
                <a:spcPts val="2100"/>
              </a:spcBef>
              <a:spcAft>
                <a:spcPts val="2100"/>
              </a:spcAft>
              <a:buClr>
                <a:srgbClr val="000000"/>
              </a:buClr>
              <a:buSzPts val="1500"/>
              <a:buAutoNum type="romanLcPeriod"/>
              <a:defRPr sz="1600"/>
            </a:lvl9pPr>
          </a:lstStyle>
          <a:p/>
        </p:txBody>
      </p:sp>
      <p:sp>
        <p:nvSpPr>
          <p:cNvPr id="119" name="Google Shape;119;p27"/>
          <p:cNvSpPr txBox="1"/>
          <p:nvPr>
            <p:ph type="title"/>
          </p:nvPr>
        </p:nvSpPr>
        <p:spPr>
          <a:xfrm>
            <a:off x="960133" y="679767"/>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rgbClr val="F3F3F3"/>
              </a:buClr>
              <a:buSzPts val="4000"/>
              <a:buNone/>
              <a:defRPr sz="4000">
                <a:solidFill>
                  <a:srgbClr val="F3F3F3"/>
                </a:solidFill>
              </a:defRPr>
            </a:lvl1pPr>
            <a:lvl2pPr lvl="1" rtl="0" algn="ctr">
              <a:spcBef>
                <a:spcPts val="0"/>
              </a:spcBef>
              <a:spcAft>
                <a:spcPts val="0"/>
              </a:spcAft>
              <a:buClr>
                <a:srgbClr val="F3F3F3"/>
              </a:buClr>
              <a:buSzPts val="4000"/>
              <a:buNone/>
              <a:defRPr sz="4000">
                <a:solidFill>
                  <a:srgbClr val="F3F3F3"/>
                </a:solidFill>
              </a:defRPr>
            </a:lvl2pPr>
            <a:lvl3pPr lvl="2" rtl="0" algn="ctr">
              <a:spcBef>
                <a:spcPts val="0"/>
              </a:spcBef>
              <a:spcAft>
                <a:spcPts val="0"/>
              </a:spcAft>
              <a:buClr>
                <a:srgbClr val="F3F3F3"/>
              </a:buClr>
              <a:buSzPts val="4000"/>
              <a:buNone/>
              <a:defRPr sz="4000">
                <a:solidFill>
                  <a:srgbClr val="F3F3F3"/>
                </a:solidFill>
              </a:defRPr>
            </a:lvl3pPr>
            <a:lvl4pPr lvl="3" rtl="0" algn="ctr">
              <a:spcBef>
                <a:spcPts val="0"/>
              </a:spcBef>
              <a:spcAft>
                <a:spcPts val="0"/>
              </a:spcAft>
              <a:buClr>
                <a:srgbClr val="F3F3F3"/>
              </a:buClr>
              <a:buSzPts val="4000"/>
              <a:buNone/>
              <a:defRPr sz="4000">
                <a:solidFill>
                  <a:srgbClr val="F3F3F3"/>
                </a:solidFill>
              </a:defRPr>
            </a:lvl4pPr>
            <a:lvl5pPr lvl="4" rtl="0" algn="ctr">
              <a:spcBef>
                <a:spcPts val="0"/>
              </a:spcBef>
              <a:spcAft>
                <a:spcPts val="0"/>
              </a:spcAft>
              <a:buClr>
                <a:srgbClr val="F3F3F3"/>
              </a:buClr>
              <a:buSzPts val="4000"/>
              <a:buNone/>
              <a:defRPr sz="4000">
                <a:solidFill>
                  <a:srgbClr val="F3F3F3"/>
                </a:solidFill>
              </a:defRPr>
            </a:lvl5pPr>
            <a:lvl6pPr lvl="5" rtl="0" algn="ctr">
              <a:spcBef>
                <a:spcPts val="0"/>
              </a:spcBef>
              <a:spcAft>
                <a:spcPts val="0"/>
              </a:spcAft>
              <a:buClr>
                <a:srgbClr val="F3F3F3"/>
              </a:buClr>
              <a:buSzPts val="4000"/>
              <a:buNone/>
              <a:defRPr sz="4000">
                <a:solidFill>
                  <a:srgbClr val="F3F3F3"/>
                </a:solidFill>
              </a:defRPr>
            </a:lvl6pPr>
            <a:lvl7pPr lvl="6" rtl="0" algn="ctr">
              <a:spcBef>
                <a:spcPts val="0"/>
              </a:spcBef>
              <a:spcAft>
                <a:spcPts val="0"/>
              </a:spcAft>
              <a:buClr>
                <a:srgbClr val="F3F3F3"/>
              </a:buClr>
              <a:buSzPts val="4000"/>
              <a:buNone/>
              <a:defRPr sz="4000">
                <a:solidFill>
                  <a:srgbClr val="F3F3F3"/>
                </a:solidFill>
              </a:defRPr>
            </a:lvl7pPr>
            <a:lvl8pPr lvl="7" rtl="0" algn="ctr">
              <a:spcBef>
                <a:spcPts val="0"/>
              </a:spcBef>
              <a:spcAft>
                <a:spcPts val="0"/>
              </a:spcAft>
              <a:buClr>
                <a:srgbClr val="F3F3F3"/>
              </a:buClr>
              <a:buSzPts val="4000"/>
              <a:buNone/>
              <a:defRPr sz="4000">
                <a:solidFill>
                  <a:srgbClr val="F3F3F3"/>
                </a:solidFill>
              </a:defRPr>
            </a:lvl8pPr>
            <a:lvl9pPr lvl="8" rtl="0" algn="ctr">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8"/>
          <p:cNvSpPr txBox="1"/>
          <p:nvPr>
            <p:ph idx="1" type="subTitle"/>
          </p:nvPr>
        </p:nvSpPr>
        <p:spPr>
          <a:xfrm flipH="1">
            <a:off x="7445613" y="3872667"/>
            <a:ext cx="2268300" cy="5940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SzPts val="1900"/>
              <a:buFont typeface="Anton"/>
              <a:buNone/>
              <a:defRPr sz="2400">
                <a:latin typeface="Anton"/>
                <a:ea typeface="Anton"/>
                <a:cs typeface="Anton"/>
                <a:sym typeface="Anton"/>
              </a:defRPr>
            </a:lvl1pPr>
            <a:lvl2pPr lvl="1" rtl="0" algn="ctr">
              <a:lnSpc>
                <a:spcPct val="100000"/>
              </a:lnSpc>
              <a:spcBef>
                <a:spcPts val="0"/>
              </a:spcBef>
              <a:spcAft>
                <a:spcPts val="0"/>
              </a:spcAft>
              <a:buSzPts val="1900"/>
              <a:buFont typeface="Anton"/>
              <a:buNone/>
              <a:defRPr b="1" sz="1900">
                <a:latin typeface="Anton"/>
                <a:ea typeface="Anton"/>
                <a:cs typeface="Anton"/>
                <a:sym typeface="Anton"/>
              </a:defRPr>
            </a:lvl2pPr>
            <a:lvl3pPr lvl="2" rtl="0" algn="ctr">
              <a:lnSpc>
                <a:spcPct val="100000"/>
              </a:lnSpc>
              <a:spcBef>
                <a:spcPts val="0"/>
              </a:spcBef>
              <a:spcAft>
                <a:spcPts val="0"/>
              </a:spcAft>
              <a:buSzPts val="1900"/>
              <a:buFont typeface="Anton"/>
              <a:buNone/>
              <a:defRPr b="1" sz="1900">
                <a:latin typeface="Anton"/>
                <a:ea typeface="Anton"/>
                <a:cs typeface="Anton"/>
                <a:sym typeface="Anton"/>
              </a:defRPr>
            </a:lvl3pPr>
            <a:lvl4pPr lvl="3" rtl="0" algn="ctr">
              <a:lnSpc>
                <a:spcPct val="100000"/>
              </a:lnSpc>
              <a:spcBef>
                <a:spcPts val="0"/>
              </a:spcBef>
              <a:spcAft>
                <a:spcPts val="0"/>
              </a:spcAft>
              <a:buSzPts val="1900"/>
              <a:buFont typeface="Anton"/>
              <a:buNone/>
              <a:defRPr b="1" sz="1900">
                <a:latin typeface="Anton"/>
                <a:ea typeface="Anton"/>
                <a:cs typeface="Anton"/>
                <a:sym typeface="Anton"/>
              </a:defRPr>
            </a:lvl4pPr>
            <a:lvl5pPr lvl="4" rtl="0" algn="ctr">
              <a:lnSpc>
                <a:spcPct val="100000"/>
              </a:lnSpc>
              <a:spcBef>
                <a:spcPts val="0"/>
              </a:spcBef>
              <a:spcAft>
                <a:spcPts val="0"/>
              </a:spcAft>
              <a:buSzPts val="1900"/>
              <a:buFont typeface="Anton"/>
              <a:buNone/>
              <a:defRPr b="1" sz="1900">
                <a:latin typeface="Anton"/>
                <a:ea typeface="Anton"/>
                <a:cs typeface="Anton"/>
                <a:sym typeface="Anton"/>
              </a:defRPr>
            </a:lvl5pPr>
            <a:lvl6pPr lvl="5" rtl="0" algn="ctr">
              <a:lnSpc>
                <a:spcPct val="100000"/>
              </a:lnSpc>
              <a:spcBef>
                <a:spcPts val="0"/>
              </a:spcBef>
              <a:spcAft>
                <a:spcPts val="0"/>
              </a:spcAft>
              <a:buSzPts val="1900"/>
              <a:buFont typeface="Anton"/>
              <a:buNone/>
              <a:defRPr b="1" sz="1900">
                <a:latin typeface="Anton"/>
                <a:ea typeface="Anton"/>
                <a:cs typeface="Anton"/>
                <a:sym typeface="Anton"/>
              </a:defRPr>
            </a:lvl6pPr>
            <a:lvl7pPr lvl="6" rtl="0" algn="ctr">
              <a:lnSpc>
                <a:spcPct val="100000"/>
              </a:lnSpc>
              <a:spcBef>
                <a:spcPts val="0"/>
              </a:spcBef>
              <a:spcAft>
                <a:spcPts val="0"/>
              </a:spcAft>
              <a:buSzPts val="1900"/>
              <a:buFont typeface="Anton"/>
              <a:buNone/>
              <a:defRPr b="1" sz="1900">
                <a:latin typeface="Anton"/>
                <a:ea typeface="Anton"/>
                <a:cs typeface="Anton"/>
                <a:sym typeface="Anton"/>
              </a:defRPr>
            </a:lvl7pPr>
            <a:lvl8pPr lvl="7" rtl="0" algn="ctr">
              <a:lnSpc>
                <a:spcPct val="100000"/>
              </a:lnSpc>
              <a:spcBef>
                <a:spcPts val="0"/>
              </a:spcBef>
              <a:spcAft>
                <a:spcPts val="0"/>
              </a:spcAft>
              <a:buSzPts val="1900"/>
              <a:buFont typeface="Anton"/>
              <a:buNone/>
              <a:defRPr b="1" sz="1900">
                <a:latin typeface="Anton"/>
                <a:ea typeface="Anton"/>
                <a:cs typeface="Anton"/>
                <a:sym typeface="Anton"/>
              </a:defRPr>
            </a:lvl8pPr>
            <a:lvl9pPr lvl="8" rtl="0" algn="ctr">
              <a:lnSpc>
                <a:spcPct val="100000"/>
              </a:lnSpc>
              <a:spcBef>
                <a:spcPts val="0"/>
              </a:spcBef>
              <a:spcAft>
                <a:spcPts val="0"/>
              </a:spcAft>
              <a:buSzPts val="1900"/>
              <a:buFont typeface="Anton"/>
              <a:buNone/>
              <a:defRPr b="1" sz="1900">
                <a:latin typeface="Anton"/>
                <a:ea typeface="Anton"/>
                <a:cs typeface="Anton"/>
                <a:sym typeface="Anton"/>
              </a:defRPr>
            </a:lvl9pPr>
          </a:lstStyle>
          <a:p/>
        </p:txBody>
      </p:sp>
      <p:sp>
        <p:nvSpPr>
          <p:cNvPr id="122" name="Google Shape;122;p28"/>
          <p:cNvSpPr txBox="1"/>
          <p:nvPr>
            <p:ph idx="2" type="subTitle"/>
          </p:nvPr>
        </p:nvSpPr>
        <p:spPr>
          <a:xfrm flipH="1">
            <a:off x="6772500" y="4306033"/>
            <a:ext cx="3614700" cy="985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500"/>
              <a:buFont typeface="Josefin Slab"/>
              <a:buNone/>
              <a:defRPr sz="1900"/>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123" name="Google Shape;123;p28"/>
          <p:cNvSpPr txBox="1"/>
          <p:nvPr>
            <p:ph idx="3" type="subTitle"/>
          </p:nvPr>
        </p:nvSpPr>
        <p:spPr>
          <a:xfrm flipH="1">
            <a:off x="2478279" y="3872667"/>
            <a:ext cx="2268300" cy="5940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SzPts val="1900"/>
              <a:buFont typeface="Anton"/>
              <a:buNone/>
              <a:defRPr sz="2400">
                <a:latin typeface="Anton"/>
                <a:ea typeface="Anton"/>
                <a:cs typeface="Anton"/>
                <a:sym typeface="Anton"/>
              </a:defRPr>
            </a:lvl1pPr>
            <a:lvl2pPr lvl="1" rtl="0" algn="ctr">
              <a:lnSpc>
                <a:spcPct val="100000"/>
              </a:lnSpc>
              <a:spcBef>
                <a:spcPts val="0"/>
              </a:spcBef>
              <a:spcAft>
                <a:spcPts val="0"/>
              </a:spcAft>
              <a:buSzPts val="1900"/>
              <a:buFont typeface="Anton"/>
              <a:buNone/>
              <a:defRPr b="1" sz="1900">
                <a:latin typeface="Anton"/>
                <a:ea typeface="Anton"/>
                <a:cs typeface="Anton"/>
                <a:sym typeface="Anton"/>
              </a:defRPr>
            </a:lvl2pPr>
            <a:lvl3pPr lvl="2" rtl="0" algn="ctr">
              <a:lnSpc>
                <a:spcPct val="100000"/>
              </a:lnSpc>
              <a:spcBef>
                <a:spcPts val="0"/>
              </a:spcBef>
              <a:spcAft>
                <a:spcPts val="0"/>
              </a:spcAft>
              <a:buSzPts val="1900"/>
              <a:buFont typeface="Anton"/>
              <a:buNone/>
              <a:defRPr b="1" sz="1900">
                <a:latin typeface="Anton"/>
                <a:ea typeface="Anton"/>
                <a:cs typeface="Anton"/>
                <a:sym typeface="Anton"/>
              </a:defRPr>
            </a:lvl3pPr>
            <a:lvl4pPr lvl="3" rtl="0" algn="ctr">
              <a:lnSpc>
                <a:spcPct val="100000"/>
              </a:lnSpc>
              <a:spcBef>
                <a:spcPts val="0"/>
              </a:spcBef>
              <a:spcAft>
                <a:spcPts val="0"/>
              </a:spcAft>
              <a:buSzPts val="1900"/>
              <a:buFont typeface="Anton"/>
              <a:buNone/>
              <a:defRPr b="1" sz="1900">
                <a:latin typeface="Anton"/>
                <a:ea typeface="Anton"/>
                <a:cs typeface="Anton"/>
                <a:sym typeface="Anton"/>
              </a:defRPr>
            </a:lvl4pPr>
            <a:lvl5pPr lvl="4" rtl="0" algn="ctr">
              <a:lnSpc>
                <a:spcPct val="100000"/>
              </a:lnSpc>
              <a:spcBef>
                <a:spcPts val="0"/>
              </a:spcBef>
              <a:spcAft>
                <a:spcPts val="0"/>
              </a:spcAft>
              <a:buSzPts val="1900"/>
              <a:buFont typeface="Anton"/>
              <a:buNone/>
              <a:defRPr b="1" sz="1900">
                <a:latin typeface="Anton"/>
                <a:ea typeface="Anton"/>
                <a:cs typeface="Anton"/>
                <a:sym typeface="Anton"/>
              </a:defRPr>
            </a:lvl5pPr>
            <a:lvl6pPr lvl="5" rtl="0" algn="ctr">
              <a:lnSpc>
                <a:spcPct val="100000"/>
              </a:lnSpc>
              <a:spcBef>
                <a:spcPts val="0"/>
              </a:spcBef>
              <a:spcAft>
                <a:spcPts val="0"/>
              </a:spcAft>
              <a:buSzPts val="1900"/>
              <a:buFont typeface="Anton"/>
              <a:buNone/>
              <a:defRPr b="1" sz="1900">
                <a:latin typeface="Anton"/>
                <a:ea typeface="Anton"/>
                <a:cs typeface="Anton"/>
                <a:sym typeface="Anton"/>
              </a:defRPr>
            </a:lvl6pPr>
            <a:lvl7pPr lvl="6" rtl="0" algn="ctr">
              <a:lnSpc>
                <a:spcPct val="100000"/>
              </a:lnSpc>
              <a:spcBef>
                <a:spcPts val="0"/>
              </a:spcBef>
              <a:spcAft>
                <a:spcPts val="0"/>
              </a:spcAft>
              <a:buSzPts val="1900"/>
              <a:buFont typeface="Anton"/>
              <a:buNone/>
              <a:defRPr b="1" sz="1900">
                <a:latin typeface="Anton"/>
                <a:ea typeface="Anton"/>
                <a:cs typeface="Anton"/>
                <a:sym typeface="Anton"/>
              </a:defRPr>
            </a:lvl7pPr>
            <a:lvl8pPr lvl="7" rtl="0" algn="ctr">
              <a:lnSpc>
                <a:spcPct val="100000"/>
              </a:lnSpc>
              <a:spcBef>
                <a:spcPts val="0"/>
              </a:spcBef>
              <a:spcAft>
                <a:spcPts val="0"/>
              </a:spcAft>
              <a:buSzPts val="1900"/>
              <a:buFont typeface="Anton"/>
              <a:buNone/>
              <a:defRPr b="1" sz="1900">
                <a:latin typeface="Anton"/>
                <a:ea typeface="Anton"/>
                <a:cs typeface="Anton"/>
                <a:sym typeface="Anton"/>
              </a:defRPr>
            </a:lvl8pPr>
            <a:lvl9pPr lvl="8" rtl="0" algn="ctr">
              <a:lnSpc>
                <a:spcPct val="100000"/>
              </a:lnSpc>
              <a:spcBef>
                <a:spcPts val="0"/>
              </a:spcBef>
              <a:spcAft>
                <a:spcPts val="0"/>
              </a:spcAft>
              <a:buSzPts val="1900"/>
              <a:buFont typeface="Anton"/>
              <a:buNone/>
              <a:defRPr b="1" sz="1900">
                <a:latin typeface="Anton"/>
                <a:ea typeface="Anton"/>
                <a:cs typeface="Anton"/>
                <a:sym typeface="Anton"/>
              </a:defRPr>
            </a:lvl9pPr>
          </a:lstStyle>
          <a:p/>
        </p:txBody>
      </p:sp>
      <p:sp>
        <p:nvSpPr>
          <p:cNvPr id="124" name="Google Shape;124;p28"/>
          <p:cNvSpPr txBox="1"/>
          <p:nvPr>
            <p:ph idx="4" type="subTitle"/>
          </p:nvPr>
        </p:nvSpPr>
        <p:spPr>
          <a:xfrm flipH="1">
            <a:off x="1805167" y="4306033"/>
            <a:ext cx="3614700" cy="9855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500"/>
              <a:buFont typeface="Josefin Slab"/>
              <a:buNone/>
              <a:defRPr sz="1900"/>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125" name="Google Shape;125;p28"/>
          <p:cNvSpPr txBox="1"/>
          <p:nvPr>
            <p:ph type="title"/>
          </p:nvPr>
        </p:nvSpPr>
        <p:spPr>
          <a:xfrm>
            <a:off x="960133" y="679767"/>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rgbClr val="F3F3F3"/>
              </a:buClr>
              <a:buSzPts val="4000"/>
              <a:buNone/>
              <a:defRPr sz="4000">
                <a:solidFill>
                  <a:srgbClr val="F3F3F3"/>
                </a:solidFill>
              </a:defRPr>
            </a:lvl1pPr>
            <a:lvl2pPr lvl="1" rtl="0" algn="ctr">
              <a:spcBef>
                <a:spcPts val="0"/>
              </a:spcBef>
              <a:spcAft>
                <a:spcPts val="0"/>
              </a:spcAft>
              <a:buClr>
                <a:srgbClr val="F3F3F3"/>
              </a:buClr>
              <a:buSzPts val="4000"/>
              <a:buNone/>
              <a:defRPr sz="4000">
                <a:solidFill>
                  <a:srgbClr val="F3F3F3"/>
                </a:solidFill>
              </a:defRPr>
            </a:lvl2pPr>
            <a:lvl3pPr lvl="2" rtl="0" algn="ctr">
              <a:spcBef>
                <a:spcPts val="0"/>
              </a:spcBef>
              <a:spcAft>
                <a:spcPts val="0"/>
              </a:spcAft>
              <a:buClr>
                <a:srgbClr val="F3F3F3"/>
              </a:buClr>
              <a:buSzPts val="4000"/>
              <a:buNone/>
              <a:defRPr sz="4000">
                <a:solidFill>
                  <a:srgbClr val="F3F3F3"/>
                </a:solidFill>
              </a:defRPr>
            </a:lvl3pPr>
            <a:lvl4pPr lvl="3" rtl="0" algn="ctr">
              <a:spcBef>
                <a:spcPts val="0"/>
              </a:spcBef>
              <a:spcAft>
                <a:spcPts val="0"/>
              </a:spcAft>
              <a:buClr>
                <a:srgbClr val="F3F3F3"/>
              </a:buClr>
              <a:buSzPts val="4000"/>
              <a:buNone/>
              <a:defRPr sz="4000">
                <a:solidFill>
                  <a:srgbClr val="F3F3F3"/>
                </a:solidFill>
              </a:defRPr>
            </a:lvl4pPr>
            <a:lvl5pPr lvl="4" rtl="0" algn="ctr">
              <a:spcBef>
                <a:spcPts val="0"/>
              </a:spcBef>
              <a:spcAft>
                <a:spcPts val="0"/>
              </a:spcAft>
              <a:buClr>
                <a:srgbClr val="F3F3F3"/>
              </a:buClr>
              <a:buSzPts val="4000"/>
              <a:buNone/>
              <a:defRPr sz="4000">
                <a:solidFill>
                  <a:srgbClr val="F3F3F3"/>
                </a:solidFill>
              </a:defRPr>
            </a:lvl5pPr>
            <a:lvl6pPr lvl="5" rtl="0" algn="ctr">
              <a:spcBef>
                <a:spcPts val="0"/>
              </a:spcBef>
              <a:spcAft>
                <a:spcPts val="0"/>
              </a:spcAft>
              <a:buClr>
                <a:srgbClr val="F3F3F3"/>
              </a:buClr>
              <a:buSzPts val="4000"/>
              <a:buNone/>
              <a:defRPr sz="4000">
                <a:solidFill>
                  <a:srgbClr val="F3F3F3"/>
                </a:solidFill>
              </a:defRPr>
            </a:lvl6pPr>
            <a:lvl7pPr lvl="6" rtl="0" algn="ctr">
              <a:spcBef>
                <a:spcPts val="0"/>
              </a:spcBef>
              <a:spcAft>
                <a:spcPts val="0"/>
              </a:spcAft>
              <a:buClr>
                <a:srgbClr val="F3F3F3"/>
              </a:buClr>
              <a:buSzPts val="4000"/>
              <a:buNone/>
              <a:defRPr sz="4000">
                <a:solidFill>
                  <a:srgbClr val="F3F3F3"/>
                </a:solidFill>
              </a:defRPr>
            </a:lvl7pPr>
            <a:lvl8pPr lvl="7" rtl="0" algn="ctr">
              <a:spcBef>
                <a:spcPts val="0"/>
              </a:spcBef>
              <a:spcAft>
                <a:spcPts val="0"/>
              </a:spcAft>
              <a:buClr>
                <a:srgbClr val="F3F3F3"/>
              </a:buClr>
              <a:buSzPts val="4000"/>
              <a:buNone/>
              <a:defRPr sz="4000">
                <a:solidFill>
                  <a:srgbClr val="F3F3F3"/>
                </a:solidFill>
              </a:defRPr>
            </a:lvl8pPr>
            <a:lvl9pPr lvl="8" rtl="0" algn="ctr">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9"/>
          <p:cNvSpPr txBox="1"/>
          <p:nvPr>
            <p:ph type="title"/>
          </p:nvPr>
        </p:nvSpPr>
        <p:spPr>
          <a:xfrm>
            <a:off x="960133" y="679767"/>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rgbClr val="F3F3F3"/>
              </a:buClr>
              <a:buSzPts val="4000"/>
              <a:buNone/>
              <a:defRPr sz="4000">
                <a:solidFill>
                  <a:srgbClr val="F3F3F3"/>
                </a:solidFill>
              </a:defRPr>
            </a:lvl1pPr>
            <a:lvl2pPr lvl="1" rtl="0" algn="ctr">
              <a:spcBef>
                <a:spcPts val="0"/>
              </a:spcBef>
              <a:spcAft>
                <a:spcPts val="0"/>
              </a:spcAft>
              <a:buClr>
                <a:srgbClr val="F3F3F3"/>
              </a:buClr>
              <a:buSzPts val="4000"/>
              <a:buNone/>
              <a:defRPr sz="4000">
                <a:solidFill>
                  <a:srgbClr val="F3F3F3"/>
                </a:solidFill>
              </a:defRPr>
            </a:lvl2pPr>
            <a:lvl3pPr lvl="2" rtl="0" algn="ctr">
              <a:spcBef>
                <a:spcPts val="0"/>
              </a:spcBef>
              <a:spcAft>
                <a:spcPts val="0"/>
              </a:spcAft>
              <a:buClr>
                <a:srgbClr val="F3F3F3"/>
              </a:buClr>
              <a:buSzPts val="4000"/>
              <a:buNone/>
              <a:defRPr sz="4000">
                <a:solidFill>
                  <a:srgbClr val="F3F3F3"/>
                </a:solidFill>
              </a:defRPr>
            </a:lvl3pPr>
            <a:lvl4pPr lvl="3" rtl="0" algn="ctr">
              <a:spcBef>
                <a:spcPts val="0"/>
              </a:spcBef>
              <a:spcAft>
                <a:spcPts val="0"/>
              </a:spcAft>
              <a:buClr>
                <a:srgbClr val="F3F3F3"/>
              </a:buClr>
              <a:buSzPts val="4000"/>
              <a:buNone/>
              <a:defRPr sz="4000">
                <a:solidFill>
                  <a:srgbClr val="F3F3F3"/>
                </a:solidFill>
              </a:defRPr>
            </a:lvl4pPr>
            <a:lvl5pPr lvl="4" rtl="0" algn="ctr">
              <a:spcBef>
                <a:spcPts val="0"/>
              </a:spcBef>
              <a:spcAft>
                <a:spcPts val="0"/>
              </a:spcAft>
              <a:buClr>
                <a:srgbClr val="F3F3F3"/>
              </a:buClr>
              <a:buSzPts val="4000"/>
              <a:buNone/>
              <a:defRPr sz="4000">
                <a:solidFill>
                  <a:srgbClr val="F3F3F3"/>
                </a:solidFill>
              </a:defRPr>
            </a:lvl5pPr>
            <a:lvl6pPr lvl="5" rtl="0" algn="ctr">
              <a:spcBef>
                <a:spcPts val="0"/>
              </a:spcBef>
              <a:spcAft>
                <a:spcPts val="0"/>
              </a:spcAft>
              <a:buClr>
                <a:srgbClr val="F3F3F3"/>
              </a:buClr>
              <a:buSzPts val="4000"/>
              <a:buNone/>
              <a:defRPr sz="4000">
                <a:solidFill>
                  <a:srgbClr val="F3F3F3"/>
                </a:solidFill>
              </a:defRPr>
            </a:lvl6pPr>
            <a:lvl7pPr lvl="6" rtl="0" algn="ctr">
              <a:spcBef>
                <a:spcPts val="0"/>
              </a:spcBef>
              <a:spcAft>
                <a:spcPts val="0"/>
              </a:spcAft>
              <a:buClr>
                <a:srgbClr val="F3F3F3"/>
              </a:buClr>
              <a:buSzPts val="4000"/>
              <a:buNone/>
              <a:defRPr sz="4000">
                <a:solidFill>
                  <a:srgbClr val="F3F3F3"/>
                </a:solidFill>
              </a:defRPr>
            </a:lvl7pPr>
            <a:lvl8pPr lvl="7" rtl="0" algn="ctr">
              <a:spcBef>
                <a:spcPts val="0"/>
              </a:spcBef>
              <a:spcAft>
                <a:spcPts val="0"/>
              </a:spcAft>
              <a:buClr>
                <a:srgbClr val="F3F3F3"/>
              </a:buClr>
              <a:buSzPts val="4000"/>
              <a:buNone/>
              <a:defRPr sz="4000">
                <a:solidFill>
                  <a:srgbClr val="F3F3F3"/>
                </a:solidFill>
              </a:defRPr>
            </a:lvl8pPr>
            <a:lvl9pPr lvl="8" rtl="0" algn="ctr">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0"/>
          <p:cNvSpPr txBox="1"/>
          <p:nvPr>
            <p:ph type="title"/>
          </p:nvPr>
        </p:nvSpPr>
        <p:spPr>
          <a:xfrm>
            <a:off x="960133" y="679767"/>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rgbClr val="F3F3F3"/>
              </a:buClr>
              <a:buSzPts val="4000"/>
              <a:buNone/>
              <a:defRPr sz="4000">
                <a:solidFill>
                  <a:srgbClr val="F3F3F3"/>
                </a:solidFill>
              </a:defRPr>
            </a:lvl1pPr>
            <a:lvl2pPr lvl="1" rtl="0" algn="ctr">
              <a:spcBef>
                <a:spcPts val="0"/>
              </a:spcBef>
              <a:spcAft>
                <a:spcPts val="0"/>
              </a:spcAft>
              <a:buClr>
                <a:srgbClr val="F3F3F3"/>
              </a:buClr>
              <a:buSzPts val="4000"/>
              <a:buNone/>
              <a:defRPr sz="4000">
                <a:solidFill>
                  <a:srgbClr val="F3F3F3"/>
                </a:solidFill>
              </a:defRPr>
            </a:lvl2pPr>
            <a:lvl3pPr lvl="2" rtl="0" algn="ctr">
              <a:spcBef>
                <a:spcPts val="0"/>
              </a:spcBef>
              <a:spcAft>
                <a:spcPts val="0"/>
              </a:spcAft>
              <a:buClr>
                <a:srgbClr val="F3F3F3"/>
              </a:buClr>
              <a:buSzPts val="4000"/>
              <a:buNone/>
              <a:defRPr sz="4000">
                <a:solidFill>
                  <a:srgbClr val="F3F3F3"/>
                </a:solidFill>
              </a:defRPr>
            </a:lvl3pPr>
            <a:lvl4pPr lvl="3" rtl="0" algn="ctr">
              <a:spcBef>
                <a:spcPts val="0"/>
              </a:spcBef>
              <a:spcAft>
                <a:spcPts val="0"/>
              </a:spcAft>
              <a:buClr>
                <a:srgbClr val="F3F3F3"/>
              </a:buClr>
              <a:buSzPts val="4000"/>
              <a:buNone/>
              <a:defRPr sz="4000">
                <a:solidFill>
                  <a:srgbClr val="F3F3F3"/>
                </a:solidFill>
              </a:defRPr>
            </a:lvl4pPr>
            <a:lvl5pPr lvl="4" rtl="0" algn="ctr">
              <a:spcBef>
                <a:spcPts val="0"/>
              </a:spcBef>
              <a:spcAft>
                <a:spcPts val="0"/>
              </a:spcAft>
              <a:buClr>
                <a:srgbClr val="F3F3F3"/>
              </a:buClr>
              <a:buSzPts val="4000"/>
              <a:buNone/>
              <a:defRPr sz="4000">
                <a:solidFill>
                  <a:srgbClr val="F3F3F3"/>
                </a:solidFill>
              </a:defRPr>
            </a:lvl5pPr>
            <a:lvl6pPr lvl="5" rtl="0" algn="ctr">
              <a:spcBef>
                <a:spcPts val="0"/>
              </a:spcBef>
              <a:spcAft>
                <a:spcPts val="0"/>
              </a:spcAft>
              <a:buClr>
                <a:srgbClr val="F3F3F3"/>
              </a:buClr>
              <a:buSzPts val="4000"/>
              <a:buNone/>
              <a:defRPr sz="4000">
                <a:solidFill>
                  <a:srgbClr val="F3F3F3"/>
                </a:solidFill>
              </a:defRPr>
            </a:lvl6pPr>
            <a:lvl7pPr lvl="6" rtl="0" algn="ctr">
              <a:spcBef>
                <a:spcPts val="0"/>
              </a:spcBef>
              <a:spcAft>
                <a:spcPts val="0"/>
              </a:spcAft>
              <a:buClr>
                <a:srgbClr val="F3F3F3"/>
              </a:buClr>
              <a:buSzPts val="4000"/>
              <a:buNone/>
              <a:defRPr sz="4000">
                <a:solidFill>
                  <a:srgbClr val="F3F3F3"/>
                </a:solidFill>
              </a:defRPr>
            </a:lvl7pPr>
            <a:lvl8pPr lvl="7" rtl="0" algn="ctr">
              <a:spcBef>
                <a:spcPts val="0"/>
              </a:spcBef>
              <a:spcAft>
                <a:spcPts val="0"/>
              </a:spcAft>
              <a:buClr>
                <a:srgbClr val="F3F3F3"/>
              </a:buClr>
              <a:buSzPts val="4000"/>
              <a:buNone/>
              <a:defRPr sz="4000">
                <a:solidFill>
                  <a:srgbClr val="F3F3F3"/>
                </a:solidFill>
              </a:defRPr>
            </a:lvl8pPr>
            <a:lvl9pPr lvl="8" rtl="0" algn="ctr">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1"/>
          <p:cNvSpPr txBox="1"/>
          <p:nvPr>
            <p:ph idx="1" type="subTitle"/>
          </p:nvPr>
        </p:nvSpPr>
        <p:spPr>
          <a:xfrm>
            <a:off x="3316217" y="1912800"/>
            <a:ext cx="4490400" cy="30324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3700"/>
              <a:buNone/>
              <a:defRPr sz="1900">
                <a:solidFill>
                  <a:srgbClr val="F3F3F3"/>
                </a:solidFill>
              </a:defRPr>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32" name="Google Shape;132;p31"/>
          <p:cNvSpPr txBox="1"/>
          <p:nvPr>
            <p:ph type="title"/>
          </p:nvPr>
        </p:nvSpPr>
        <p:spPr>
          <a:xfrm>
            <a:off x="8706971" y="1912800"/>
            <a:ext cx="2622900" cy="30324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900"/>
              <a:buNone/>
              <a:defRPr sz="6400">
                <a:solidFill>
                  <a:srgbClr val="F3F3F3"/>
                </a:solidFill>
              </a:defRPr>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2015617" y="1936833"/>
            <a:ext cx="3118800" cy="561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900"/>
              <a:buNone/>
              <a:defRPr i="0" sz="3200">
                <a:solidFill>
                  <a:srgbClr val="F3F3F3"/>
                </a:solidFill>
              </a:defRPr>
            </a:lvl1pPr>
            <a:lvl2pPr lvl="1" algn="r">
              <a:lnSpc>
                <a:spcPct val="100000"/>
              </a:lnSpc>
              <a:spcBef>
                <a:spcPts val="0"/>
              </a:spcBef>
              <a:spcAft>
                <a:spcPts val="0"/>
              </a:spcAft>
              <a:buSzPts val="1900"/>
              <a:buNone/>
              <a:defRPr sz="1900"/>
            </a:lvl2pPr>
            <a:lvl3pPr lvl="2" algn="r">
              <a:lnSpc>
                <a:spcPct val="100000"/>
              </a:lnSpc>
              <a:spcBef>
                <a:spcPts val="0"/>
              </a:spcBef>
              <a:spcAft>
                <a:spcPts val="0"/>
              </a:spcAft>
              <a:buSzPts val="1900"/>
              <a:buNone/>
              <a:defRPr sz="1900"/>
            </a:lvl3pPr>
            <a:lvl4pPr lvl="3" algn="r">
              <a:lnSpc>
                <a:spcPct val="100000"/>
              </a:lnSpc>
              <a:spcBef>
                <a:spcPts val="0"/>
              </a:spcBef>
              <a:spcAft>
                <a:spcPts val="0"/>
              </a:spcAft>
              <a:buSzPts val="1900"/>
              <a:buNone/>
              <a:defRPr sz="1900"/>
            </a:lvl4pPr>
            <a:lvl5pPr lvl="4" algn="r">
              <a:lnSpc>
                <a:spcPct val="100000"/>
              </a:lnSpc>
              <a:spcBef>
                <a:spcPts val="0"/>
              </a:spcBef>
              <a:spcAft>
                <a:spcPts val="0"/>
              </a:spcAft>
              <a:buSzPts val="1900"/>
              <a:buNone/>
              <a:defRPr sz="1900"/>
            </a:lvl5pPr>
            <a:lvl6pPr lvl="5" algn="r">
              <a:lnSpc>
                <a:spcPct val="100000"/>
              </a:lnSpc>
              <a:spcBef>
                <a:spcPts val="0"/>
              </a:spcBef>
              <a:spcAft>
                <a:spcPts val="0"/>
              </a:spcAft>
              <a:buSzPts val="1900"/>
              <a:buNone/>
              <a:defRPr sz="1900"/>
            </a:lvl6pPr>
            <a:lvl7pPr lvl="6" algn="r">
              <a:lnSpc>
                <a:spcPct val="100000"/>
              </a:lnSpc>
              <a:spcBef>
                <a:spcPts val="0"/>
              </a:spcBef>
              <a:spcAft>
                <a:spcPts val="0"/>
              </a:spcAft>
              <a:buSzPts val="1900"/>
              <a:buNone/>
              <a:defRPr sz="1900"/>
            </a:lvl7pPr>
            <a:lvl8pPr lvl="7" algn="r">
              <a:lnSpc>
                <a:spcPct val="100000"/>
              </a:lnSpc>
              <a:spcBef>
                <a:spcPts val="0"/>
              </a:spcBef>
              <a:spcAft>
                <a:spcPts val="0"/>
              </a:spcAft>
              <a:buSzPts val="1900"/>
              <a:buNone/>
              <a:defRPr sz="1900"/>
            </a:lvl8pPr>
            <a:lvl9pPr lvl="8" algn="r">
              <a:lnSpc>
                <a:spcPct val="100000"/>
              </a:lnSpc>
              <a:spcBef>
                <a:spcPts val="0"/>
              </a:spcBef>
              <a:spcAft>
                <a:spcPts val="0"/>
              </a:spcAft>
              <a:buSzPts val="1900"/>
              <a:buNone/>
              <a:defRPr sz="1900"/>
            </a:lvl9pPr>
          </a:lstStyle>
          <a:p/>
        </p:txBody>
      </p:sp>
      <p:sp>
        <p:nvSpPr>
          <p:cNvPr id="16" name="Google Shape;16;p4"/>
          <p:cNvSpPr txBox="1"/>
          <p:nvPr>
            <p:ph idx="1" type="subTitle"/>
          </p:nvPr>
        </p:nvSpPr>
        <p:spPr>
          <a:xfrm>
            <a:off x="2015616" y="2372767"/>
            <a:ext cx="3118800" cy="859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sz="1900">
                <a:solidFill>
                  <a:srgbClr val="F3F3F3"/>
                </a:solidFill>
              </a:defRPr>
            </a:lvl1pPr>
            <a:lvl2pPr lvl="1" algn="l">
              <a:lnSpc>
                <a:spcPct val="100000"/>
              </a:lnSpc>
              <a:spcBef>
                <a:spcPts val="2100"/>
              </a:spcBef>
              <a:spcAft>
                <a:spcPts val="0"/>
              </a:spcAft>
              <a:buSzPts val="1600"/>
              <a:buNone/>
              <a:defRPr sz="1900">
                <a:solidFill>
                  <a:srgbClr val="F3F3F3"/>
                </a:solidFill>
              </a:defRPr>
            </a:lvl2pPr>
            <a:lvl3pPr lvl="2" algn="l">
              <a:lnSpc>
                <a:spcPct val="100000"/>
              </a:lnSpc>
              <a:spcBef>
                <a:spcPts val="2100"/>
              </a:spcBef>
              <a:spcAft>
                <a:spcPts val="0"/>
              </a:spcAft>
              <a:buSzPts val="1600"/>
              <a:buNone/>
              <a:defRPr sz="1900">
                <a:solidFill>
                  <a:srgbClr val="F3F3F3"/>
                </a:solidFill>
              </a:defRPr>
            </a:lvl3pPr>
            <a:lvl4pPr lvl="3" algn="l">
              <a:lnSpc>
                <a:spcPct val="100000"/>
              </a:lnSpc>
              <a:spcBef>
                <a:spcPts val="2100"/>
              </a:spcBef>
              <a:spcAft>
                <a:spcPts val="0"/>
              </a:spcAft>
              <a:buSzPts val="1600"/>
              <a:buNone/>
              <a:defRPr sz="1900">
                <a:solidFill>
                  <a:srgbClr val="F3F3F3"/>
                </a:solidFill>
              </a:defRPr>
            </a:lvl4pPr>
            <a:lvl5pPr lvl="4" algn="l">
              <a:lnSpc>
                <a:spcPct val="100000"/>
              </a:lnSpc>
              <a:spcBef>
                <a:spcPts val="2100"/>
              </a:spcBef>
              <a:spcAft>
                <a:spcPts val="0"/>
              </a:spcAft>
              <a:buSzPts val="1600"/>
              <a:buNone/>
              <a:defRPr sz="1900">
                <a:solidFill>
                  <a:srgbClr val="F3F3F3"/>
                </a:solidFill>
              </a:defRPr>
            </a:lvl5pPr>
            <a:lvl6pPr lvl="5" algn="l">
              <a:lnSpc>
                <a:spcPct val="100000"/>
              </a:lnSpc>
              <a:spcBef>
                <a:spcPts val="2100"/>
              </a:spcBef>
              <a:spcAft>
                <a:spcPts val="0"/>
              </a:spcAft>
              <a:buSzPts val="1600"/>
              <a:buNone/>
              <a:defRPr sz="1900">
                <a:solidFill>
                  <a:srgbClr val="F3F3F3"/>
                </a:solidFill>
              </a:defRPr>
            </a:lvl6pPr>
            <a:lvl7pPr lvl="6" algn="l">
              <a:lnSpc>
                <a:spcPct val="100000"/>
              </a:lnSpc>
              <a:spcBef>
                <a:spcPts val="2100"/>
              </a:spcBef>
              <a:spcAft>
                <a:spcPts val="0"/>
              </a:spcAft>
              <a:buSzPts val="1600"/>
              <a:buNone/>
              <a:defRPr sz="1900">
                <a:solidFill>
                  <a:srgbClr val="F3F3F3"/>
                </a:solidFill>
              </a:defRPr>
            </a:lvl7pPr>
            <a:lvl8pPr lvl="7" algn="l">
              <a:lnSpc>
                <a:spcPct val="100000"/>
              </a:lnSpc>
              <a:spcBef>
                <a:spcPts val="2100"/>
              </a:spcBef>
              <a:spcAft>
                <a:spcPts val="0"/>
              </a:spcAft>
              <a:buSzPts val="1600"/>
              <a:buNone/>
              <a:defRPr sz="1900">
                <a:solidFill>
                  <a:srgbClr val="F3F3F3"/>
                </a:solidFill>
              </a:defRPr>
            </a:lvl8pPr>
            <a:lvl9pPr lvl="8" algn="l">
              <a:lnSpc>
                <a:spcPct val="100000"/>
              </a:lnSpc>
              <a:spcBef>
                <a:spcPts val="2100"/>
              </a:spcBef>
              <a:spcAft>
                <a:spcPts val="2100"/>
              </a:spcAft>
              <a:buSzPts val="1600"/>
              <a:buNone/>
              <a:defRPr sz="1900">
                <a:solidFill>
                  <a:srgbClr val="F3F3F3"/>
                </a:solidFill>
              </a:defRPr>
            </a:lvl9pPr>
          </a:lstStyle>
          <a:p/>
        </p:txBody>
      </p:sp>
      <p:sp>
        <p:nvSpPr>
          <p:cNvPr id="17" name="Google Shape;17;p4"/>
          <p:cNvSpPr txBox="1"/>
          <p:nvPr>
            <p:ph idx="2" type="title"/>
          </p:nvPr>
        </p:nvSpPr>
        <p:spPr>
          <a:xfrm>
            <a:off x="6460649" y="1940351"/>
            <a:ext cx="3118800" cy="561900"/>
          </a:xfrm>
          <a:prstGeom prst="rect">
            <a:avLst/>
          </a:prstGeom>
          <a:noFill/>
          <a:ln>
            <a:noFill/>
          </a:ln>
        </p:spPr>
        <p:txBody>
          <a:bodyPr anchorCtr="0" anchor="ctr" bIns="0" lIns="0" spcFirstLastPara="1" rIns="0" wrap="square" tIns="0">
            <a:noAutofit/>
          </a:bodyPr>
          <a:lstStyle>
            <a:lvl1pPr lvl="0" marR="101600" algn="l">
              <a:lnSpc>
                <a:spcPct val="100000"/>
              </a:lnSpc>
              <a:spcBef>
                <a:spcPts val="0"/>
              </a:spcBef>
              <a:spcAft>
                <a:spcPts val="0"/>
              </a:spcAft>
              <a:buSzPts val="1900"/>
              <a:buNone/>
              <a:defRPr i="0" sz="3200">
                <a:solidFill>
                  <a:srgbClr val="F3F3F3"/>
                </a:solidFill>
              </a:defRPr>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
        <p:nvSpPr>
          <p:cNvPr id="18" name="Google Shape;18;p4"/>
          <p:cNvSpPr txBox="1"/>
          <p:nvPr>
            <p:ph idx="3" type="subTitle"/>
          </p:nvPr>
        </p:nvSpPr>
        <p:spPr>
          <a:xfrm>
            <a:off x="6460649" y="2376317"/>
            <a:ext cx="3118800" cy="859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
              <a:buNone/>
              <a:defRPr sz="1900">
                <a:solidFill>
                  <a:srgbClr val="F3F3F3"/>
                </a:solidFill>
              </a:defRPr>
            </a:lvl1pPr>
            <a:lvl2pPr lvl="1" algn="l">
              <a:lnSpc>
                <a:spcPct val="100000"/>
              </a:lnSpc>
              <a:spcBef>
                <a:spcPts val="2100"/>
              </a:spcBef>
              <a:spcAft>
                <a:spcPts val="0"/>
              </a:spcAft>
              <a:buSzPts val="1600"/>
              <a:buNone/>
              <a:defRPr sz="1900">
                <a:solidFill>
                  <a:srgbClr val="F3F3F3"/>
                </a:solidFill>
              </a:defRPr>
            </a:lvl2pPr>
            <a:lvl3pPr lvl="2" algn="l">
              <a:lnSpc>
                <a:spcPct val="100000"/>
              </a:lnSpc>
              <a:spcBef>
                <a:spcPts val="2100"/>
              </a:spcBef>
              <a:spcAft>
                <a:spcPts val="0"/>
              </a:spcAft>
              <a:buSzPts val="1600"/>
              <a:buNone/>
              <a:defRPr sz="1900">
                <a:solidFill>
                  <a:srgbClr val="F3F3F3"/>
                </a:solidFill>
              </a:defRPr>
            </a:lvl3pPr>
            <a:lvl4pPr lvl="3" algn="l">
              <a:lnSpc>
                <a:spcPct val="100000"/>
              </a:lnSpc>
              <a:spcBef>
                <a:spcPts val="2100"/>
              </a:spcBef>
              <a:spcAft>
                <a:spcPts val="0"/>
              </a:spcAft>
              <a:buSzPts val="1600"/>
              <a:buNone/>
              <a:defRPr sz="1900">
                <a:solidFill>
                  <a:srgbClr val="F3F3F3"/>
                </a:solidFill>
              </a:defRPr>
            </a:lvl4pPr>
            <a:lvl5pPr lvl="4" algn="l">
              <a:lnSpc>
                <a:spcPct val="100000"/>
              </a:lnSpc>
              <a:spcBef>
                <a:spcPts val="2100"/>
              </a:spcBef>
              <a:spcAft>
                <a:spcPts val="0"/>
              </a:spcAft>
              <a:buSzPts val="1600"/>
              <a:buNone/>
              <a:defRPr sz="1900">
                <a:solidFill>
                  <a:srgbClr val="F3F3F3"/>
                </a:solidFill>
              </a:defRPr>
            </a:lvl5pPr>
            <a:lvl6pPr lvl="5" algn="l">
              <a:lnSpc>
                <a:spcPct val="100000"/>
              </a:lnSpc>
              <a:spcBef>
                <a:spcPts val="2100"/>
              </a:spcBef>
              <a:spcAft>
                <a:spcPts val="0"/>
              </a:spcAft>
              <a:buSzPts val="1600"/>
              <a:buNone/>
              <a:defRPr sz="1900">
                <a:solidFill>
                  <a:srgbClr val="F3F3F3"/>
                </a:solidFill>
              </a:defRPr>
            </a:lvl6pPr>
            <a:lvl7pPr lvl="6" algn="l">
              <a:lnSpc>
                <a:spcPct val="100000"/>
              </a:lnSpc>
              <a:spcBef>
                <a:spcPts val="2100"/>
              </a:spcBef>
              <a:spcAft>
                <a:spcPts val="0"/>
              </a:spcAft>
              <a:buSzPts val="1600"/>
              <a:buNone/>
              <a:defRPr sz="1900">
                <a:solidFill>
                  <a:srgbClr val="F3F3F3"/>
                </a:solidFill>
              </a:defRPr>
            </a:lvl7pPr>
            <a:lvl8pPr lvl="7" algn="l">
              <a:lnSpc>
                <a:spcPct val="100000"/>
              </a:lnSpc>
              <a:spcBef>
                <a:spcPts val="2100"/>
              </a:spcBef>
              <a:spcAft>
                <a:spcPts val="0"/>
              </a:spcAft>
              <a:buSzPts val="1600"/>
              <a:buNone/>
              <a:defRPr sz="1900">
                <a:solidFill>
                  <a:srgbClr val="F3F3F3"/>
                </a:solidFill>
              </a:defRPr>
            </a:lvl8pPr>
            <a:lvl9pPr lvl="8" algn="l">
              <a:lnSpc>
                <a:spcPct val="100000"/>
              </a:lnSpc>
              <a:spcBef>
                <a:spcPts val="2100"/>
              </a:spcBef>
              <a:spcAft>
                <a:spcPts val="2100"/>
              </a:spcAft>
              <a:buSzPts val="1600"/>
              <a:buNone/>
              <a:defRPr sz="1900">
                <a:solidFill>
                  <a:srgbClr val="F3F3F3"/>
                </a:solidFill>
              </a:defRPr>
            </a:lvl9pPr>
          </a:lstStyle>
          <a:p/>
        </p:txBody>
      </p:sp>
      <p:sp>
        <p:nvSpPr>
          <p:cNvPr id="19" name="Google Shape;19;p4"/>
          <p:cNvSpPr txBox="1"/>
          <p:nvPr>
            <p:ph idx="4" type="title"/>
          </p:nvPr>
        </p:nvSpPr>
        <p:spPr>
          <a:xfrm>
            <a:off x="3691084" y="3836600"/>
            <a:ext cx="3118800" cy="561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900"/>
              <a:buNone/>
              <a:defRPr i="0" sz="3200">
                <a:solidFill>
                  <a:srgbClr val="F3F3F3"/>
                </a:solidFill>
              </a:defRPr>
            </a:lvl1pPr>
            <a:lvl2pPr lvl="1" algn="r">
              <a:lnSpc>
                <a:spcPct val="100000"/>
              </a:lnSpc>
              <a:spcBef>
                <a:spcPts val="0"/>
              </a:spcBef>
              <a:spcAft>
                <a:spcPts val="0"/>
              </a:spcAft>
              <a:buSzPts val="1900"/>
              <a:buNone/>
              <a:defRPr sz="1900"/>
            </a:lvl2pPr>
            <a:lvl3pPr lvl="2" algn="r">
              <a:lnSpc>
                <a:spcPct val="100000"/>
              </a:lnSpc>
              <a:spcBef>
                <a:spcPts val="0"/>
              </a:spcBef>
              <a:spcAft>
                <a:spcPts val="0"/>
              </a:spcAft>
              <a:buSzPts val="1900"/>
              <a:buNone/>
              <a:defRPr sz="1900"/>
            </a:lvl3pPr>
            <a:lvl4pPr lvl="3" algn="r">
              <a:lnSpc>
                <a:spcPct val="100000"/>
              </a:lnSpc>
              <a:spcBef>
                <a:spcPts val="0"/>
              </a:spcBef>
              <a:spcAft>
                <a:spcPts val="0"/>
              </a:spcAft>
              <a:buSzPts val="1900"/>
              <a:buNone/>
              <a:defRPr sz="1900"/>
            </a:lvl4pPr>
            <a:lvl5pPr lvl="4" algn="r">
              <a:lnSpc>
                <a:spcPct val="100000"/>
              </a:lnSpc>
              <a:spcBef>
                <a:spcPts val="0"/>
              </a:spcBef>
              <a:spcAft>
                <a:spcPts val="0"/>
              </a:spcAft>
              <a:buSzPts val="1900"/>
              <a:buNone/>
              <a:defRPr sz="1900"/>
            </a:lvl5pPr>
            <a:lvl6pPr lvl="5" algn="r">
              <a:lnSpc>
                <a:spcPct val="100000"/>
              </a:lnSpc>
              <a:spcBef>
                <a:spcPts val="0"/>
              </a:spcBef>
              <a:spcAft>
                <a:spcPts val="0"/>
              </a:spcAft>
              <a:buSzPts val="1900"/>
              <a:buNone/>
              <a:defRPr sz="1900"/>
            </a:lvl6pPr>
            <a:lvl7pPr lvl="6" algn="r">
              <a:lnSpc>
                <a:spcPct val="100000"/>
              </a:lnSpc>
              <a:spcBef>
                <a:spcPts val="0"/>
              </a:spcBef>
              <a:spcAft>
                <a:spcPts val="0"/>
              </a:spcAft>
              <a:buSzPts val="1900"/>
              <a:buNone/>
              <a:defRPr sz="1900"/>
            </a:lvl7pPr>
            <a:lvl8pPr lvl="7" algn="r">
              <a:lnSpc>
                <a:spcPct val="100000"/>
              </a:lnSpc>
              <a:spcBef>
                <a:spcPts val="0"/>
              </a:spcBef>
              <a:spcAft>
                <a:spcPts val="0"/>
              </a:spcAft>
              <a:buSzPts val="1900"/>
              <a:buNone/>
              <a:defRPr sz="1900"/>
            </a:lvl8pPr>
            <a:lvl9pPr lvl="8" algn="r">
              <a:lnSpc>
                <a:spcPct val="100000"/>
              </a:lnSpc>
              <a:spcBef>
                <a:spcPts val="0"/>
              </a:spcBef>
              <a:spcAft>
                <a:spcPts val="0"/>
              </a:spcAft>
              <a:buSzPts val="1900"/>
              <a:buNone/>
              <a:defRPr sz="1900"/>
            </a:lvl9pPr>
          </a:lstStyle>
          <a:p/>
        </p:txBody>
      </p:sp>
      <p:sp>
        <p:nvSpPr>
          <p:cNvPr id="20" name="Google Shape;20;p4"/>
          <p:cNvSpPr txBox="1"/>
          <p:nvPr>
            <p:ph idx="5" type="subTitle"/>
          </p:nvPr>
        </p:nvSpPr>
        <p:spPr>
          <a:xfrm>
            <a:off x="3691083" y="4272533"/>
            <a:ext cx="3118800" cy="859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600"/>
              <a:buNone/>
              <a:defRPr sz="1900">
                <a:solidFill>
                  <a:srgbClr val="F3F3F3"/>
                </a:solidFill>
              </a:defRPr>
            </a:lvl1pPr>
            <a:lvl2pPr lvl="1" algn="l">
              <a:lnSpc>
                <a:spcPct val="115000"/>
              </a:lnSpc>
              <a:spcBef>
                <a:spcPts val="2100"/>
              </a:spcBef>
              <a:spcAft>
                <a:spcPts val="0"/>
              </a:spcAft>
              <a:buSzPts val="1600"/>
              <a:buNone/>
              <a:defRPr sz="1900">
                <a:solidFill>
                  <a:srgbClr val="F3F3F3"/>
                </a:solidFill>
              </a:defRPr>
            </a:lvl2pPr>
            <a:lvl3pPr lvl="2" algn="l">
              <a:lnSpc>
                <a:spcPct val="115000"/>
              </a:lnSpc>
              <a:spcBef>
                <a:spcPts val="2100"/>
              </a:spcBef>
              <a:spcAft>
                <a:spcPts val="0"/>
              </a:spcAft>
              <a:buSzPts val="1600"/>
              <a:buNone/>
              <a:defRPr sz="1900">
                <a:solidFill>
                  <a:srgbClr val="F3F3F3"/>
                </a:solidFill>
              </a:defRPr>
            </a:lvl3pPr>
            <a:lvl4pPr lvl="3" algn="l">
              <a:lnSpc>
                <a:spcPct val="115000"/>
              </a:lnSpc>
              <a:spcBef>
                <a:spcPts val="2100"/>
              </a:spcBef>
              <a:spcAft>
                <a:spcPts val="0"/>
              </a:spcAft>
              <a:buSzPts val="1600"/>
              <a:buNone/>
              <a:defRPr sz="1900">
                <a:solidFill>
                  <a:srgbClr val="F3F3F3"/>
                </a:solidFill>
              </a:defRPr>
            </a:lvl4pPr>
            <a:lvl5pPr lvl="4" algn="l">
              <a:lnSpc>
                <a:spcPct val="115000"/>
              </a:lnSpc>
              <a:spcBef>
                <a:spcPts val="2100"/>
              </a:spcBef>
              <a:spcAft>
                <a:spcPts val="0"/>
              </a:spcAft>
              <a:buSzPts val="1600"/>
              <a:buNone/>
              <a:defRPr sz="1900">
                <a:solidFill>
                  <a:srgbClr val="F3F3F3"/>
                </a:solidFill>
              </a:defRPr>
            </a:lvl5pPr>
            <a:lvl6pPr lvl="5" algn="l">
              <a:lnSpc>
                <a:spcPct val="115000"/>
              </a:lnSpc>
              <a:spcBef>
                <a:spcPts val="2100"/>
              </a:spcBef>
              <a:spcAft>
                <a:spcPts val="0"/>
              </a:spcAft>
              <a:buSzPts val="1600"/>
              <a:buNone/>
              <a:defRPr sz="1900">
                <a:solidFill>
                  <a:srgbClr val="F3F3F3"/>
                </a:solidFill>
              </a:defRPr>
            </a:lvl6pPr>
            <a:lvl7pPr lvl="6" algn="l">
              <a:lnSpc>
                <a:spcPct val="115000"/>
              </a:lnSpc>
              <a:spcBef>
                <a:spcPts val="2100"/>
              </a:spcBef>
              <a:spcAft>
                <a:spcPts val="0"/>
              </a:spcAft>
              <a:buSzPts val="1600"/>
              <a:buNone/>
              <a:defRPr sz="1900">
                <a:solidFill>
                  <a:srgbClr val="F3F3F3"/>
                </a:solidFill>
              </a:defRPr>
            </a:lvl7pPr>
            <a:lvl8pPr lvl="7" algn="l">
              <a:lnSpc>
                <a:spcPct val="115000"/>
              </a:lnSpc>
              <a:spcBef>
                <a:spcPts val="2100"/>
              </a:spcBef>
              <a:spcAft>
                <a:spcPts val="0"/>
              </a:spcAft>
              <a:buSzPts val="1600"/>
              <a:buNone/>
              <a:defRPr sz="1900">
                <a:solidFill>
                  <a:srgbClr val="F3F3F3"/>
                </a:solidFill>
              </a:defRPr>
            </a:lvl8pPr>
            <a:lvl9pPr lvl="8" algn="l">
              <a:lnSpc>
                <a:spcPct val="115000"/>
              </a:lnSpc>
              <a:spcBef>
                <a:spcPts val="2100"/>
              </a:spcBef>
              <a:spcAft>
                <a:spcPts val="2100"/>
              </a:spcAft>
              <a:buSzPts val="1600"/>
              <a:buNone/>
              <a:defRPr sz="1900">
                <a:solidFill>
                  <a:srgbClr val="F3F3F3"/>
                </a:solidFill>
              </a:defRPr>
            </a:lvl9pPr>
          </a:lstStyle>
          <a:p/>
        </p:txBody>
      </p:sp>
      <p:sp>
        <p:nvSpPr>
          <p:cNvPr id="21" name="Google Shape;21;p4"/>
          <p:cNvSpPr txBox="1"/>
          <p:nvPr>
            <p:ph idx="6" type="title"/>
          </p:nvPr>
        </p:nvSpPr>
        <p:spPr>
          <a:xfrm>
            <a:off x="8134100" y="3837443"/>
            <a:ext cx="3118800" cy="561900"/>
          </a:xfrm>
          <a:prstGeom prst="rect">
            <a:avLst/>
          </a:prstGeom>
          <a:noFill/>
          <a:ln>
            <a:noFill/>
          </a:ln>
        </p:spPr>
        <p:txBody>
          <a:bodyPr anchorCtr="0" anchor="ctr" bIns="0" lIns="0" spcFirstLastPara="1" rIns="0" wrap="square" tIns="0">
            <a:noAutofit/>
          </a:bodyPr>
          <a:lstStyle>
            <a:lvl1pPr lvl="0" marR="101600" algn="l">
              <a:lnSpc>
                <a:spcPct val="100000"/>
              </a:lnSpc>
              <a:spcBef>
                <a:spcPts val="0"/>
              </a:spcBef>
              <a:spcAft>
                <a:spcPts val="0"/>
              </a:spcAft>
              <a:buSzPts val="1900"/>
              <a:buNone/>
              <a:defRPr i="0" sz="3200">
                <a:solidFill>
                  <a:srgbClr val="F3F3F3"/>
                </a:solidFill>
              </a:defRPr>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
        <p:nvSpPr>
          <p:cNvPr id="22" name="Google Shape;22;p4"/>
          <p:cNvSpPr txBox="1"/>
          <p:nvPr>
            <p:ph idx="7" type="subTitle"/>
          </p:nvPr>
        </p:nvSpPr>
        <p:spPr>
          <a:xfrm>
            <a:off x="8134100" y="4273409"/>
            <a:ext cx="3118800" cy="8595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600"/>
              <a:buNone/>
              <a:defRPr sz="1900">
                <a:solidFill>
                  <a:srgbClr val="F3F3F3"/>
                </a:solidFill>
              </a:defRPr>
            </a:lvl1pPr>
            <a:lvl2pPr lvl="1" algn="l">
              <a:lnSpc>
                <a:spcPct val="115000"/>
              </a:lnSpc>
              <a:spcBef>
                <a:spcPts val="2100"/>
              </a:spcBef>
              <a:spcAft>
                <a:spcPts val="0"/>
              </a:spcAft>
              <a:buSzPts val="1600"/>
              <a:buNone/>
              <a:defRPr sz="1900">
                <a:solidFill>
                  <a:srgbClr val="F3F3F3"/>
                </a:solidFill>
              </a:defRPr>
            </a:lvl2pPr>
            <a:lvl3pPr lvl="2" algn="l">
              <a:lnSpc>
                <a:spcPct val="115000"/>
              </a:lnSpc>
              <a:spcBef>
                <a:spcPts val="2100"/>
              </a:spcBef>
              <a:spcAft>
                <a:spcPts val="0"/>
              </a:spcAft>
              <a:buSzPts val="1600"/>
              <a:buNone/>
              <a:defRPr sz="1900">
                <a:solidFill>
                  <a:srgbClr val="F3F3F3"/>
                </a:solidFill>
              </a:defRPr>
            </a:lvl3pPr>
            <a:lvl4pPr lvl="3" algn="l">
              <a:lnSpc>
                <a:spcPct val="115000"/>
              </a:lnSpc>
              <a:spcBef>
                <a:spcPts val="2100"/>
              </a:spcBef>
              <a:spcAft>
                <a:spcPts val="0"/>
              </a:spcAft>
              <a:buSzPts val="1600"/>
              <a:buNone/>
              <a:defRPr sz="1900">
                <a:solidFill>
                  <a:srgbClr val="F3F3F3"/>
                </a:solidFill>
              </a:defRPr>
            </a:lvl4pPr>
            <a:lvl5pPr lvl="4" algn="l">
              <a:lnSpc>
                <a:spcPct val="115000"/>
              </a:lnSpc>
              <a:spcBef>
                <a:spcPts val="2100"/>
              </a:spcBef>
              <a:spcAft>
                <a:spcPts val="0"/>
              </a:spcAft>
              <a:buSzPts val="1600"/>
              <a:buNone/>
              <a:defRPr sz="1900">
                <a:solidFill>
                  <a:srgbClr val="F3F3F3"/>
                </a:solidFill>
              </a:defRPr>
            </a:lvl5pPr>
            <a:lvl6pPr lvl="5" algn="l">
              <a:lnSpc>
                <a:spcPct val="115000"/>
              </a:lnSpc>
              <a:spcBef>
                <a:spcPts val="2100"/>
              </a:spcBef>
              <a:spcAft>
                <a:spcPts val="0"/>
              </a:spcAft>
              <a:buSzPts val="1600"/>
              <a:buNone/>
              <a:defRPr sz="1900">
                <a:solidFill>
                  <a:srgbClr val="F3F3F3"/>
                </a:solidFill>
              </a:defRPr>
            </a:lvl6pPr>
            <a:lvl7pPr lvl="6" algn="l">
              <a:lnSpc>
                <a:spcPct val="115000"/>
              </a:lnSpc>
              <a:spcBef>
                <a:spcPts val="2100"/>
              </a:spcBef>
              <a:spcAft>
                <a:spcPts val="0"/>
              </a:spcAft>
              <a:buSzPts val="1600"/>
              <a:buNone/>
              <a:defRPr sz="1900">
                <a:solidFill>
                  <a:srgbClr val="F3F3F3"/>
                </a:solidFill>
              </a:defRPr>
            </a:lvl7pPr>
            <a:lvl8pPr lvl="7" algn="l">
              <a:lnSpc>
                <a:spcPct val="115000"/>
              </a:lnSpc>
              <a:spcBef>
                <a:spcPts val="2100"/>
              </a:spcBef>
              <a:spcAft>
                <a:spcPts val="0"/>
              </a:spcAft>
              <a:buSzPts val="1600"/>
              <a:buNone/>
              <a:defRPr sz="1900">
                <a:solidFill>
                  <a:srgbClr val="F3F3F3"/>
                </a:solidFill>
              </a:defRPr>
            </a:lvl8pPr>
            <a:lvl9pPr lvl="8" algn="l">
              <a:lnSpc>
                <a:spcPct val="115000"/>
              </a:lnSpc>
              <a:spcBef>
                <a:spcPts val="2100"/>
              </a:spcBef>
              <a:spcAft>
                <a:spcPts val="2100"/>
              </a:spcAft>
              <a:buSzPts val="1600"/>
              <a:buNone/>
              <a:defRPr sz="1900">
                <a:solidFill>
                  <a:srgbClr val="F3F3F3"/>
                </a:solidFill>
              </a:defRPr>
            </a:lvl9pPr>
          </a:lstStyle>
          <a:p/>
        </p:txBody>
      </p:sp>
      <p:sp>
        <p:nvSpPr>
          <p:cNvPr id="23" name="Google Shape;23;p4"/>
          <p:cNvSpPr txBox="1"/>
          <p:nvPr>
            <p:ph idx="8" type="title"/>
          </p:nvPr>
        </p:nvSpPr>
        <p:spPr>
          <a:xfrm>
            <a:off x="2612449" y="4219067"/>
            <a:ext cx="800100" cy="5619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6400"/>
              <a:buNone/>
              <a:defRPr sz="3200">
                <a:solidFill>
                  <a:srgbClr val="F3F3F3"/>
                </a:solidFill>
              </a:defRPr>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p:txBody>
      </p:sp>
      <p:sp>
        <p:nvSpPr>
          <p:cNvPr id="24" name="Google Shape;24;p4"/>
          <p:cNvSpPr txBox="1"/>
          <p:nvPr>
            <p:ph idx="9" type="title"/>
          </p:nvPr>
        </p:nvSpPr>
        <p:spPr>
          <a:xfrm>
            <a:off x="939116" y="2307133"/>
            <a:ext cx="800100" cy="5619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6400"/>
              <a:buNone/>
              <a:defRPr sz="3200">
                <a:solidFill>
                  <a:srgbClr val="F3F3F3"/>
                </a:solidFill>
              </a:defRPr>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p:txBody>
      </p:sp>
      <p:sp>
        <p:nvSpPr>
          <p:cNvPr id="25" name="Google Shape;25;p4"/>
          <p:cNvSpPr txBox="1"/>
          <p:nvPr>
            <p:ph idx="13" type="title"/>
          </p:nvPr>
        </p:nvSpPr>
        <p:spPr>
          <a:xfrm>
            <a:off x="7072000" y="4244843"/>
            <a:ext cx="800100" cy="5619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6400"/>
              <a:buNone/>
              <a:defRPr sz="3200">
                <a:solidFill>
                  <a:srgbClr val="F3F3F3"/>
                </a:solidFill>
              </a:defRPr>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p:txBody>
      </p:sp>
      <p:sp>
        <p:nvSpPr>
          <p:cNvPr id="26" name="Google Shape;26;p4"/>
          <p:cNvSpPr txBox="1"/>
          <p:nvPr>
            <p:ph idx="14" type="title"/>
          </p:nvPr>
        </p:nvSpPr>
        <p:spPr>
          <a:xfrm>
            <a:off x="5398549" y="2292284"/>
            <a:ext cx="800100" cy="5619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6400"/>
              <a:buNone/>
              <a:defRPr sz="3200">
                <a:solidFill>
                  <a:srgbClr val="F3F3F3"/>
                </a:solidFill>
              </a:defRPr>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32"/>
          <p:cNvSpPr txBox="1"/>
          <p:nvPr>
            <p:ph type="title"/>
          </p:nvPr>
        </p:nvSpPr>
        <p:spPr>
          <a:xfrm>
            <a:off x="3229667" y="1891600"/>
            <a:ext cx="5732700" cy="30747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400"/>
              <a:buNone/>
              <a:defRPr sz="9600">
                <a:solidFill>
                  <a:srgbClr val="F3F3F3"/>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3"/>
          <p:cNvSpPr txBox="1"/>
          <p:nvPr>
            <p:ph type="title"/>
          </p:nvPr>
        </p:nvSpPr>
        <p:spPr>
          <a:xfrm>
            <a:off x="697100" y="1295800"/>
            <a:ext cx="5050500" cy="42663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5600"/>
              <a:buNone/>
              <a:defRPr sz="8000">
                <a:solidFill>
                  <a:srgbClr val="F3F3F3"/>
                </a:solidFill>
              </a:defRPr>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37" name="Google Shape;137;p33"/>
          <p:cNvSpPr txBox="1"/>
          <p:nvPr>
            <p:ph idx="1" type="subTitle"/>
          </p:nvPr>
        </p:nvSpPr>
        <p:spPr>
          <a:xfrm>
            <a:off x="6399933" y="2605600"/>
            <a:ext cx="2586900" cy="164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800"/>
              <a:buNone/>
              <a:defRPr sz="19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8" name="Google Shape;138;p33"/>
          <p:cNvSpPr txBox="1"/>
          <p:nvPr>
            <p:ph hasCustomPrompt="1" idx="2" type="title"/>
          </p:nvPr>
        </p:nvSpPr>
        <p:spPr>
          <a:xfrm>
            <a:off x="6465560" y="1334834"/>
            <a:ext cx="2702400" cy="2419500"/>
          </a:xfrm>
          <a:prstGeom prst="rect">
            <a:avLst/>
          </a:prstGeom>
        </p:spPr>
        <p:txBody>
          <a:bodyPr anchorCtr="0" anchor="t" bIns="121900" lIns="121900" spcFirstLastPara="1" rIns="121900" wrap="square" tIns="121900">
            <a:noAutofit/>
          </a:bodyPr>
          <a:lstStyle>
            <a:lvl1pPr lvl="0" rtl="0">
              <a:spcBef>
                <a:spcPts val="0"/>
              </a:spcBef>
              <a:spcAft>
                <a:spcPts val="0"/>
              </a:spcAft>
              <a:buSzPts val="16000"/>
              <a:buNone/>
              <a:defRPr sz="18700">
                <a:solidFill>
                  <a:srgbClr val="F3F3F3"/>
                </a:solidFill>
              </a:defRPr>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4"/>
          <p:cNvSpPr txBox="1"/>
          <p:nvPr>
            <p:ph type="title"/>
          </p:nvPr>
        </p:nvSpPr>
        <p:spPr>
          <a:xfrm>
            <a:off x="960133" y="2275800"/>
            <a:ext cx="3679500" cy="2306400"/>
          </a:xfrm>
          <a:prstGeom prst="rect">
            <a:avLst/>
          </a:prstGeom>
        </p:spPr>
        <p:txBody>
          <a:bodyPr anchorCtr="0" anchor="t" bIns="121900" lIns="121900" spcFirstLastPara="1" rIns="121900" wrap="square" tIns="121900">
            <a:noAutofit/>
          </a:bodyPr>
          <a:lstStyle>
            <a:lvl1pPr lvl="0" rtl="0" algn="r">
              <a:spcBef>
                <a:spcPts val="0"/>
              </a:spcBef>
              <a:spcAft>
                <a:spcPts val="0"/>
              </a:spcAft>
              <a:buSzPts val="2400"/>
              <a:buNone/>
              <a:defRPr sz="6000">
                <a:solidFill>
                  <a:srgbClr val="F3F3F3"/>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sp>
        <p:nvSpPr>
          <p:cNvPr id="142" name="Google Shape;142;p35"/>
          <p:cNvSpPr txBox="1"/>
          <p:nvPr>
            <p:ph hasCustomPrompt="1" type="title"/>
          </p:nvPr>
        </p:nvSpPr>
        <p:spPr>
          <a:xfrm>
            <a:off x="415600" y="2750000"/>
            <a:ext cx="11360700" cy="14808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96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43" name="Google Shape;143;p35"/>
          <p:cNvSpPr txBox="1"/>
          <p:nvPr>
            <p:ph idx="1" type="body"/>
          </p:nvPr>
        </p:nvSpPr>
        <p:spPr>
          <a:xfrm>
            <a:off x="415600" y="4340933"/>
            <a:ext cx="11360700" cy="6873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900"/>
            </a:lvl1pPr>
            <a:lvl2pPr indent="-330200" lvl="1" marL="914400" rtl="0" algn="ctr">
              <a:spcBef>
                <a:spcPts val="2100"/>
              </a:spcBef>
              <a:spcAft>
                <a:spcPts val="0"/>
              </a:spcAft>
              <a:buSzPts val="1600"/>
              <a:buChar char="○"/>
              <a:defRPr/>
            </a:lvl2pPr>
            <a:lvl3pPr indent="-330200" lvl="2" marL="1371600" rtl="0" algn="ctr">
              <a:spcBef>
                <a:spcPts val="2100"/>
              </a:spcBef>
              <a:spcAft>
                <a:spcPts val="0"/>
              </a:spcAft>
              <a:buSzPts val="1600"/>
              <a:buChar char="■"/>
              <a:defRPr/>
            </a:lvl3pPr>
            <a:lvl4pPr indent="-330200" lvl="3" marL="1828800" rtl="0" algn="ctr">
              <a:spcBef>
                <a:spcPts val="2100"/>
              </a:spcBef>
              <a:spcAft>
                <a:spcPts val="0"/>
              </a:spcAft>
              <a:buSzPts val="1600"/>
              <a:buChar char="●"/>
              <a:defRPr/>
            </a:lvl4pPr>
            <a:lvl5pPr indent="-330200" lvl="4" marL="2286000" rtl="0" algn="ctr">
              <a:spcBef>
                <a:spcPts val="2100"/>
              </a:spcBef>
              <a:spcAft>
                <a:spcPts val="0"/>
              </a:spcAft>
              <a:buSzPts val="1600"/>
              <a:buChar char="○"/>
              <a:defRPr/>
            </a:lvl5pPr>
            <a:lvl6pPr indent="-330200" lvl="5" marL="2743200" rtl="0" algn="ctr">
              <a:spcBef>
                <a:spcPts val="2100"/>
              </a:spcBef>
              <a:spcAft>
                <a:spcPts val="0"/>
              </a:spcAft>
              <a:buSzPts val="1600"/>
              <a:buChar char="■"/>
              <a:defRPr/>
            </a:lvl6pPr>
            <a:lvl7pPr indent="-330200" lvl="6" marL="3200400" rtl="0" algn="ctr">
              <a:spcBef>
                <a:spcPts val="2100"/>
              </a:spcBef>
              <a:spcAft>
                <a:spcPts val="0"/>
              </a:spcAft>
              <a:buSzPts val="1600"/>
              <a:buChar char="●"/>
              <a:defRPr/>
            </a:lvl7pPr>
            <a:lvl8pPr indent="-330200" lvl="7" marL="3657600" rtl="0" algn="ctr">
              <a:spcBef>
                <a:spcPts val="2100"/>
              </a:spcBef>
              <a:spcAft>
                <a:spcPts val="0"/>
              </a:spcAft>
              <a:buSzPts val="1600"/>
              <a:buChar char="○"/>
              <a:defRPr/>
            </a:lvl8pPr>
            <a:lvl9pPr indent="-330200" lvl="8" marL="4114800" rtl="0" algn="ctr">
              <a:spcBef>
                <a:spcPts val="2100"/>
              </a:spcBef>
              <a:spcAft>
                <a:spcPts val="2100"/>
              </a:spcAft>
              <a:buSzPts val="16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4" name="Shape 144"/>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37"/>
          <p:cNvSpPr txBox="1"/>
          <p:nvPr>
            <p:ph type="title"/>
          </p:nvPr>
        </p:nvSpPr>
        <p:spPr>
          <a:xfrm>
            <a:off x="2015617" y="1936833"/>
            <a:ext cx="3118800" cy="5619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900"/>
              <a:buNone/>
              <a:defRPr i="0" sz="3200">
                <a:solidFill>
                  <a:srgbClr val="F3F3F3"/>
                </a:solidFill>
              </a:defRPr>
            </a:lvl1pPr>
            <a:lvl2pPr lvl="1" rtl="0" algn="r">
              <a:spcBef>
                <a:spcPts val="0"/>
              </a:spcBef>
              <a:spcAft>
                <a:spcPts val="0"/>
              </a:spcAft>
              <a:buSzPts val="1900"/>
              <a:buNone/>
              <a:defRPr sz="1900"/>
            </a:lvl2pPr>
            <a:lvl3pPr lvl="2" rtl="0" algn="r">
              <a:spcBef>
                <a:spcPts val="0"/>
              </a:spcBef>
              <a:spcAft>
                <a:spcPts val="0"/>
              </a:spcAft>
              <a:buSzPts val="1900"/>
              <a:buNone/>
              <a:defRPr sz="1900"/>
            </a:lvl3pPr>
            <a:lvl4pPr lvl="3" rtl="0" algn="r">
              <a:spcBef>
                <a:spcPts val="0"/>
              </a:spcBef>
              <a:spcAft>
                <a:spcPts val="0"/>
              </a:spcAft>
              <a:buSzPts val="1900"/>
              <a:buNone/>
              <a:defRPr sz="1900"/>
            </a:lvl4pPr>
            <a:lvl5pPr lvl="4" rtl="0" algn="r">
              <a:spcBef>
                <a:spcPts val="0"/>
              </a:spcBef>
              <a:spcAft>
                <a:spcPts val="0"/>
              </a:spcAft>
              <a:buSzPts val="1900"/>
              <a:buNone/>
              <a:defRPr sz="1900"/>
            </a:lvl5pPr>
            <a:lvl6pPr lvl="5" rtl="0" algn="r">
              <a:spcBef>
                <a:spcPts val="0"/>
              </a:spcBef>
              <a:spcAft>
                <a:spcPts val="0"/>
              </a:spcAft>
              <a:buSzPts val="1900"/>
              <a:buNone/>
              <a:defRPr sz="1900"/>
            </a:lvl6pPr>
            <a:lvl7pPr lvl="6" rtl="0" algn="r">
              <a:spcBef>
                <a:spcPts val="0"/>
              </a:spcBef>
              <a:spcAft>
                <a:spcPts val="0"/>
              </a:spcAft>
              <a:buSzPts val="1900"/>
              <a:buNone/>
              <a:defRPr sz="1900"/>
            </a:lvl7pPr>
            <a:lvl8pPr lvl="7" rtl="0" algn="r">
              <a:spcBef>
                <a:spcPts val="0"/>
              </a:spcBef>
              <a:spcAft>
                <a:spcPts val="0"/>
              </a:spcAft>
              <a:buSzPts val="1900"/>
              <a:buNone/>
              <a:defRPr sz="1900"/>
            </a:lvl8pPr>
            <a:lvl9pPr lvl="8" rtl="0" algn="r">
              <a:spcBef>
                <a:spcPts val="0"/>
              </a:spcBef>
              <a:spcAft>
                <a:spcPts val="0"/>
              </a:spcAft>
              <a:buSzPts val="1900"/>
              <a:buNone/>
              <a:defRPr sz="1900"/>
            </a:lvl9pPr>
          </a:lstStyle>
          <a:p/>
        </p:txBody>
      </p:sp>
      <p:sp>
        <p:nvSpPr>
          <p:cNvPr id="147" name="Google Shape;147;p37"/>
          <p:cNvSpPr txBox="1"/>
          <p:nvPr>
            <p:ph idx="1" type="subTitle"/>
          </p:nvPr>
        </p:nvSpPr>
        <p:spPr>
          <a:xfrm>
            <a:off x="2015617" y="2372767"/>
            <a:ext cx="3118800" cy="859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900">
                <a:solidFill>
                  <a:srgbClr val="F3F3F3"/>
                </a:solidFill>
              </a:defRPr>
            </a:lvl1pPr>
            <a:lvl2pPr lvl="1" rtl="0">
              <a:lnSpc>
                <a:spcPct val="100000"/>
              </a:lnSpc>
              <a:spcBef>
                <a:spcPts val="2100"/>
              </a:spcBef>
              <a:spcAft>
                <a:spcPts val="0"/>
              </a:spcAft>
              <a:buNone/>
              <a:defRPr sz="1900">
                <a:solidFill>
                  <a:srgbClr val="F3F3F3"/>
                </a:solidFill>
              </a:defRPr>
            </a:lvl2pPr>
            <a:lvl3pPr lvl="2" rtl="0">
              <a:lnSpc>
                <a:spcPct val="100000"/>
              </a:lnSpc>
              <a:spcBef>
                <a:spcPts val="2100"/>
              </a:spcBef>
              <a:spcAft>
                <a:spcPts val="0"/>
              </a:spcAft>
              <a:buNone/>
              <a:defRPr sz="1900">
                <a:solidFill>
                  <a:srgbClr val="F3F3F3"/>
                </a:solidFill>
              </a:defRPr>
            </a:lvl3pPr>
            <a:lvl4pPr lvl="3" rtl="0">
              <a:lnSpc>
                <a:spcPct val="100000"/>
              </a:lnSpc>
              <a:spcBef>
                <a:spcPts val="2100"/>
              </a:spcBef>
              <a:spcAft>
                <a:spcPts val="0"/>
              </a:spcAft>
              <a:buNone/>
              <a:defRPr sz="1900">
                <a:solidFill>
                  <a:srgbClr val="F3F3F3"/>
                </a:solidFill>
              </a:defRPr>
            </a:lvl4pPr>
            <a:lvl5pPr lvl="4" rtl="0">
              <a:lnSpc>
                <a:spcPct val="100000"/>
              </a:lnSpc>
              <a:spcBef>
                <a:spcPts val="2100"/>
              </a:spcBef>
              <a:spcAft>
                <a:spcPts val="0"/>
              </a:spcAft>
              <a:buNone/>
              <a:defRPr sz="1900">
                <a:solidFill>
                  <a:srgbClr val="F3F3F3"/>
                </a:solidFill>
              </a:defRPr>
            </a:lvl5pPr>
            <a:lvl6pPr lvl="5" rtl="0">
              <a:lnSpc>
                <a:spcPct val="100000"/>
              </a:lnSpc>
              <a:spcBef>
                <a:spcPts val="2100"/>
              </a:spcBef>
              <a:spcAft>
                <a:spcPts val="0"/>
              </a:spcAft>
              <a:buNone/>
              <a:defRPr sz="1900">
                <a:solidFill>
                  <a:srgbClr val="F3F3F3"/>
                </a:solidFill>
              </a:defRPr>
            </a:lvl6pPr>
            <a:lvl7pPr lvl="6" rtl="0">
              <a:lnSpc>
                <a:spcPct val="100000"/>
              </a:lnSpc>
              <a:spcBef>
                <a:spcPts val="2100"/>
              </a:spcBef>
              <a:spcAft>
                <a:spcPts val="0"/>
              </a:spcAft>
              <a:buNone/>
              <a:defRPr sz="1900">
                <a:solidFill>
                  <a:srgbClr val="F3F3F3"/>
                </a:solidFill>
              </a:defRPr>
            </a:lvl7pPr>
            <a:lvl8pPr lvl="7" rtl="0">
              <a:lnSpc>
                <a:spcPct val="100000"/>
              </a:lnSpc>
              <a:spcBef>
                <a:spcPts val="2100"/>
              </a:spcBef>
              <a:spcAft>
                <a:spcPts val="0"/>
              </a:spcAft>
              <a:buNone/>
              <a:defRPr sz="1900">
                <a:solidFill>
                  <a:srgbClr val="F3F3F3"/>
                </a:solidFill>
              </a:defRPr>
            </a:lvl8pPr>
            <a:lvl9pPr lvl="8" rtl="0">
              <a:lnSpc>
                <a:spcPct val="100000"/>
              </a:lnSpc>
              <a:spcBef>
                <a:spcPts val="2100"/>
              </a:spcBef>
              <a:spcAft>
                <a:spcPts val="2100"/>
              </a:spcAft>
              <a:buNone/>
              <a:defRPr sz="1900">
                <a:solidFill>
                  <a:srgbClr val="F3F3F3"/>
                </a:solidFill>
              </a:defRPr>
            </a:lvl9pPr>
          </a:lstStyle>
          <a:p/>
        </p:txBody>
      </p:sp>
      <p:sp>
        <p:nvSpPr>
          <p:cNvPr id="148" name="Google Shape;148;p37"/>
          <p:cNvSpPr txBox="1"/>
          <p:nvPr>
            <p:ph idx="2" type="title"/>
          </p:nvPr>
        </p:nvSpPr>
        <p:spPr>
          <a:xfrm>
            <a:off x="6460650" y="1940350"/>
            <a:ext cx="3118800" cy="561900"/>
          </a:xfrm>
          <a:prstGeom prst="rect">
            <a:avLst/>
          </a:prstGeom>
          <a:noFill/>
          <a:ln>
            <a:noFill/>
          </a:ln>
        </p:spPr>
        <p:txBody>
          <a:bodyPr anchorCtr="0" anchor="ctr" bIns="0" lIns="0" spcFirstLastPara="1" rIns="0" wrap="square" tIns="0">
            <a:noAutofit/>
          </a:bodyPr>
          <a:lstStyle>
            <a:lvl1pPr lvl="0" marR="101600" rtl="0">
              <a:spcBef>
                <a:spcPts val="0"/>
              </a:spcBef>
              <a:spcAft>
                <a:spcPts val="0"/>
              </a:spcAft>
              <a:buSzPts val="1900"/>
              <a:buNone/>
              <a:defRPr i="0" sz="3200">
                <a:solidFill>
                  <a:srgbClr val="F3F3F3"/>
                </a:solidFill>
              </a:defRPr>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149" name="Google Shape;149;p37"/>
          <p:cNvSpPr txBox="1"/>
          <p:nvPr>
            <p:ph idx="3" type="subTitle"/>
          </p:nvPr>
        </p:nvSpPr>
        <p:spPr>
          <a:xfrm>
            <a:off x="6460649" y="2376317"/>
            <a:ext cx="3118800" cy="859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900">
                <a:solidFill>
                  <a:srgbClr val="F3F3F3"/>
                </a:solidFill>
              </a:defRPr>
            </a:lvl1pPr>
            <a:lvl2pPr lvl="1" rtl="0">
              <a:lnSpc>
                <a:spcPct val="100000"/>
              </a:lnSpc>
              <a:spcBef>
                <a:spcPts val="2100"/>
              </a:spcBef>
              <a:spcAft>
                <a:spcPts val="0"/>
              </a:spcAft>
              <a:buNone/>
              <a:defRPr sz="1900">
                <a:solidFill>
                  <a:srgbClr val="F3F3F3"/>
                </a:solidFill>
              </a:defRPr>
            </a:lvl2pPr>
            <a:lvl3pPr lvl="2" rtl="0">
              <a:lnSpc>
                <a:spcPct val="100000"/>
              </a:lnSpc>
              <a:spcBef>
                <a:spcPts val="2100"/>
              </a:spcBef>
              <a:spcAft>
                <a:spcPts val="0"/>
              </a:spcAft>
              <a:buNone/>
              <a:defRPr sz="1900">
                <a:solidFill>
                  <a:srgbClr val="F3F3F3"/>
                </a:solidFill>
              </a:defRPr>
            </a:lvl3pPr>
            <a:lvl4pPr lvl="3" rtl="0">
              <a:lnSpc>
                <a:spcPct val="100000"/>
              </a:lnSpc>
              <a:spcBef>
                <a:spcPts val="2100"/>
              </a:spcBef>
              <a:spcAft>
                <a:spcPts val="0"/>
              </a:spcAft>
              <a:buNone/>
              <a:defRPr sz="1900">
                <a:solidFill>
                  <a:srgbClr val="F3F3F3"/>
                </a:solidFill>
              </a:defRPr>
            </a:lvl4pPr>
            <a:lvl5pPr lvl="4" rtl="0">
              <a:lnSpc>
                <a:spcPct val="100000"/>
              </a:lnSpc>
              <a:spcBef>
                <a:spcPts val="2100"/>
              </a:spcBef>
              <a:spcAft>
                <a:spcPts val="0"/>
              </a:spcAft>
              <a:buNone/>
              <a:defRPr sz="1900">
                <a:solidFill>
                  <a:srgbClr val="F3F3F3"/>
                </a:solidFill>
              </a:defRPr>
            </a:lvl5pPr>
            <a:lvl6pPr lvl="5" rtl="0">
              <a:lnSpc>
                <a:spcPct val="100000"/>
              </a:lnSpc>
              <a:spcBef>
                <a:spcPts val="2100"/>
              </a:spcBef>
              <a:spcAft>
                <a:spcPts val="0"/>
              </a:spcAft>
              <a:buNone/>
              <a:defRPr sz="1900">
                <a:solidFill>
                  <a:srgbClr val="F3F3F3"/>
                </a:solidFill>
              </a:defRPr>
            </a:lvl6pPr>
            <a:lvl7pPr lvl="6" rtl="0">
              <a:lnSpc>
                <a:spcPct val="100000"/>
              </a:lnSpc>
              <a:spcBef>
                <a:spcPts val="2100"/>
              </a:spcBef>
              <a:spcAft>
                <a:spcPts val="0"/>
              </a:spcAft>
              <a:buNone/>
              <a:defRPr sz="1900">
                <a:solidFill>
                  <a:srgbClr val="F3F3F3"/>
                </a:solidFill>
              </a:defRPr>
            </a:lvl7pPr>
            <a:lvl8pPr lvl="7" rtl="0">
              <a:lnSpc>
                <a:spcPct val="100000"/>
              </a:lnSpc>
              <a:spcBef>
                <a:spcPts val="2100"/>
              </a:spcBef>
              <a:spcAft>
                <a:spcPts val="0"/>
              </a:spcAft>
              <a:buNone/>
              <a:defRPr sz="1900">
                <a:solidFill>
                  <a:srgbClr val="F3F3F3"/>
                </a:solidFill>
              </a:defRPr>
            </a:lvl8pPr>
            <a:lvl9pPr lvl="8" rtl="0">
              <a:lnSpc>
                <a:spcPct val="100000"/>
              </a:lnSpc>
              <a:spcBef>
                <a:spcPts val="2100"/>
              </a:spcBef>
              <a:spcAft>
                <a:spcPts val="2100"/>
              </a:spcAft>
              <a:buNone/>
              <a:defRPr sz="1900">
                <a:solidFill>
                  <a:srgbClr val="F3F3F3"/>
                </a:solidFill>
              </a:defRPr>
            </a:lvl9pPr>
          </a:lstStyle>
          <a:p/>
        </p:txBody>
      </p:sp>
      <p:sp>
        <p:nvSpPr>
          <p:cNvPr id="150" name="Google Shape;150;p37"/>
          <p:cNvSpPr txBox="1"/>
          <p:nvPr>
            <p:ph idx="4" type="title"/>
          </p:nvPr>
        </p:nvSpPr>
        <p:spPr>
          <a:xfrm>
            <a:off x="3691083" y="3836600"/>
            <a:ext cx="3118800" cy="5619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900"/>
              <a:buNone/>
              <a:defRPr i="0" sz="3200">
                <a:solidFill>
                  <a:srgbClr val="F3F3F3"/>
                </a:solidFill>
              </a:defRPr>
            </a:lvl1pPr>
            <a:lvl2pPr lvl="1" rtl="0" algn="r">
              <a:spcBef>
                <a:spcPts val="0"/>
              </a:spcBef>
              <a:spcAft>
                <a:spcPts val="0"/>
              </a:spcAft>
              <a:buSzPts val="1900"/>
              <a:buNone/>
              <a:defRPr sz="1900"/>
            </a:lvl2pPr>
            <a:lvl3pPr lvl="2" rtl="0" algn="r">
              <a:spcBef>
                <a:spcPts val="0"/>
              </a:spcBef>
              <a:spcAft>
                <a:spcPts val="0"/>
              </a:spcAft>
              <a:buSzPts val="1900"/>
              <a:buNone/>
              <a:defRPr sz="1900"/>
            </a:lvl3pPr>
            <a:lvl4pPr lvl="3" rtl="0" algn="r">
              <a:spcBef>
                <a:spcPts val="0"/>
              </a:spcBef>
              <a:spcAft>
                <a:spcPts val="0"/>
              </a:spcAft>
              <a:buSzPts val="1900"/>
              <a:buNone/>
              <a:defRPr sz="1900"/>
            </a:lvl4pPr>
            <a:lvl5pPr lvl="4" rtl="0" algn="r">
              <a:spcBef>
                <a:spcPts val="0"/>
              </a:spcBef>
              <a:spcAft>
                <a:spcPts val="0"/>
              </a:spcAft>
              <a:buSzPts val="1900"/>
              <a:buNone/>
              <a:defRPr sz="1900"/>
            </a:lvl5pPr>
            <a:lvl6pPr lvl="5" rtl="0" algn="r">
              <a:spcBef>
                <a:spcPts val="0"/>
              </a:spcBef>
              <a:spcAft>
                <a:spcPts val="0"/>
              </a:spcAft>
              <a:buSzPts val="1900"/>
              <a:buNone/>
              <a:defRPr sz="1900"/>
            </a:lvl6pPr>
            <a:lvl7pPr lvl="6" rtl="0" algn="r">
              <a:spcBef>
                <a:spcPts val="0"/>
              </a:spcBef>
              <a:spcAft>
                <a:spcPts val="0"/>
              </a:spcAft>
              <a:buSzPts val="1900"/>
              <a:buNone/>
              <a:defRPr sz="1900"/>
            </a:lvl7pPr>
            <a:lvl8pPr lvl="7" rtl="0" algn="r">
              <a:spcBef>
                <a:spcPts val="0"/>
              </a:spcBef>
              <a:spcAft>
                <a:spcPts val="0"/>
              </a:spcAft>
              <a:buSzPts val="1900"/>
              <a:buNone/>
              <a:defRPr sz="1900"/>
            </a:lvl8pPr>
            <a:lvl9pPr lvl="8" rtl="0" algn="r">
              <a:spcBef>
                <a:spcPts val="0"/>
              </a:spcBef>
              <a:spcAft>
                <a:spcPts val="0"/>
              </a:spcAft>
              <a:buSzPts val="1900"/>
              <a:buNone/>
              <a:defRPr sz="1900"/>
            </a:lvl9pPr>
          </a:lstStyle>
          <a:p/>
        </p:txBody>
      </p:sp>
      <p:sp>
        <p:nvSpPr>
          <p:cNvPr id="151" name="Google Shape;151;p37"/>
          <p:cNvSpPr txBox="1"/>
          <p:nvPr>
            <p:ph idx="5" type="subTitle"/>
          </p:nvPr>
        </p:nvSpPr>
        <p:spPr>
          <a:xfrm>
            <a:off x="3691083" y="4272533"/>
            <a:ext cx="3118800" cy="8595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solidFill>
                  <a:srgbClr val="F3F3F3"/>
                </a:solidFill>
              </a:defRPr>
            </a:lvl1pPr>
            <a:lvl2pPr lvl="1" rtl="0">
              <a:spcBef>
                <a:spcPts val="2100"/>
              </a:spcBef>
              <a:spcAft>
                <a:spcPts val="0"/>
              </a:spcAft>
              <a:buNone/>
              <a:defRPr sz="1900">
                <a:solidFill>
                  <a:srgbClr val="F3F3F3"/>
                </a:solidFill>
              </a:defRPr>
            </a:lvl2pPr>
            <a:lvl3pPr lvl="2" rtl="0">
              <a:spcBef>
                <a:spcPts val="2100"/>
              </a:spcBef>
              <a:spcAft>
                <a:spcPts val="0"/>
              </a:spcAft>
              <a:buNone/>
              <a:defRPr sz="1900">
                <a:solidFill>
                  <a:srgbClr val="F3F3F3"/>
                </a:solidFill>
              </a:defRPr>
            </a:lvl3pPr>
            <a:lvl4pPr lvl="3" rtl="0">
              <a:spcBef>
                <a:spcPts val="2100"/>
              </a:spcBef>
              <a:spcAft>
                <a:spcPts val="0"/>
              </a:spcAft>
              <a:buNone/>
              <a:defRPr sz="1900">
                <a:solidFill>
                  <a:srgbClr val="F3F3F3"/>
                </a:solidFill>
              </a:defRPr>
            </a:lvl4pPr>
            <a:lvl5pPr lvl="4" rtl="0">
              <a:spcBef>
                <a:spcPts val="2100"/>
              </a:spcBef>
              <a:spcAft>
                <a:spcPts val="0"/>
              </a:spcAft>
              <a:buNone/>
              <a:defRPr sz="1900">
                <a:solidFill>
                  <a:srgbClr val="F3F3F3"/>
                </a:solidFill>
              </a:defRPr>
            </a:lvl5pPr>
            <a:lvl6pPr lvl="5" rtl="0">
              <a:spcBef>
                <a:spcPts val="2100"/>
              </a:spcBef>
              <a:spcAft>
                <a:spcPts val="0"/>
              </a:spcAft>
              <a:buNone/>
              <a:defRPr sz="1900">
                <a:solidFill>
                  <a:srgbClr val="F3F3F3"/>
                </a:solidFill>
              </a:defRPr>
            </a:lvl6pPr>
            <a:lvl7pPr lvl="6" rtl="0">
              <a:spcBef>
                <a:spcPts val="2100"/>
              </a:spcBef>
              <a:spcAft>
                <a:spcPts val="0"/>
              </a:spcAft>
              <a:buNone/>
              <a:defRPr sz="1900">
                <a:solidFill>
                  <a:srgbClr val="F3F3F3"/>
                </a:solidFill>
              </a:defRPr>
            </a:lvl7pPr>
            <a:lvl8pPr lvl="7" rtl="0">
              <a:spcBef>
                <a:spcPts val="2100"/>
              </a:spcBef>
              <a:spcAft>
                <a:spcPts val="0"/>
              </a:spcAft>
              <a:buNone/>
              <a:defRPr sz="1900">
                <a:solidFill>
                  <a:srgbClr val="F3F3F3"/>
                </a:solidFill>
              </a:defRPr>
            </a:lvl8pPr>
            <a:lvl9pPr lvl="8" rtl="0">
              <a:spcBef>
                <a:spcPts val="2100"/>
              </a:spcBef>
              <a:spcAft>
                <a:spcPts val="2100"/>
              </a:spcAft>
              <a:buNone/>
              <a:defRPr sz="1900">
                <a:solidFill>
                  <a:srgbClr val="F3F3F3"/>
                </a:solidFill>
              </a:defRPr>
            </a:lvl9pPr>
          </a:lstStyle>
          <a:p/>
        </p:txBody>
      </p:sp>
      <p:sp>
        <p:nvSpPr>
          <p:cNvPr id="152" name="Google Shape;152;p37"/>
          <p:cNvSpPr txBox="1"/>
          <p:nvPr>
            <p:ph idx="6" type="title"/>
          </p:nvPr>
        </p:nvSpPr>
        <p:spPr>
          <a:xfrm>
            <a:off x="8134100" y="3837442"/>
            <a:ext cx="3118800" cy="561900"/>
          </a:xfrm>
          <a:prstGeom prst="rect">
            <a:avLst/>
          </a:prstGeom>
          <a:noFill/>
          <a:ln>
            <a:noFill/>
          </a:ln>
        </p:spPr>
        <p:txBody>
          <a:bodyPr anchorCtr="0" anchor="ctr" bIns="0" lIns="0" spcFirstLastPara="1" rIns="0" wrap="square" tIns="0">
            <a:noAutofit/>
          </a:bodyPr>
          <a:lstStyle>
            <a:lvl1pPr lvl="0" marR="101600" rtl="0">
              <a:spcBef>
                <a:spcPts val="0"/>
              </a:spcBef>
              <a:spcAft>
                <a:spcPts val="0"/>
              </a:spcAft>
              <a:buSzPts val="1900"/>
              <a:buNone/>
              <a:defRPr i="0" sz="3200">
                <a:solidFill>
                  <a:srgbClr val="F3F3F3"/>
                </a:solidFill>
              </a:defRPr>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153" name="Google Shape;153;p37"/>
          <p:cNvSpPr txBox="1"/>
          <p:nvPr>
            <p:ph idx="7" type="subTitle"/>
          </p:nvPr>
        </p:nvSpPr>
        <p:spPr>
          <a:xfrm>
            <a:off x="8134099" y="4273409"/>
            <a:ext cx="3118800" cy="8595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solidFill>
                  <a:srgbClr val="F3F3F3"/>
                </a:solidFill>
              </a:defRPr>
            </a:lvl1pPr>
            <a:lvl2pPr lvl="1" rtl="0">
              <a:spcBef>
                <a:spcPts val="2100"/>
              </a:spcBef>
              <a:spcAft>
                <a:spcPts val="0"/>
              </a:spcAft>
              <a:buNone/>
              <a:defRPr sz="1900">
                <a:solidFill>
                  <a:srgbClr val="F3F3F3"/>
                </a:solidFill>
              </a:defRPr>
            </a:lvl2pPr>
            <a:lvl3pPr lvl="2" rtl="0">
              <a:spcBef>
                <a:spcPts val="2100"/>
              </a:spcBef>
              <a:spcAft>
                <a:spcPts val="0"/>
              </a:spcAft>
              <a:buNone/>
              <a:defRPr sz="1900">
                <a:solidFill>
                  <a:srgbClr val="F3F3F3"/>
                </a:solidFill>
              </a:defRPr>
            </a:lvl3pPr>
            <a:lvl4pPr lvl="3" rtl="0">
              <a:spcBef>
                <a:spcPts val="2100"/>
              </a:spcBef>
              <a:spcAft>
                <a:spcPts val="0"/>
              </a:spcAft>
              <a:buNone/>
              <a:defRPr sz="1900">
                <a:solidFill>
                  <a:srgbClr val="F3F3F3"/>
                </a:solidFill>
              </a:defRPr>
            </a:lvl4pPr>
            <a:lvl5pPr lvl="4" rtl="0">
              <a:spcBef>
                <a:spcPts val="2100"/>
              </a:spcBef>
              <a:spcAft>
                <a:spcPts val="0"/>
              </a:spcAft>
              <a:buNone/>
              <a:defRPr sz="1900">
                <a:solidFill>
                  <a:srgbClr val="F3F3F3"/>
                </a:solidFill>
              </a:defRPr>
            </a:lvl5pPr>
            <a:lvl6pPr lvl="5" rtl="0">
              <a:spcBef>
                <a:spcPts val="2100"/>
              </a:spcBef>
              <a:spcAft>
                <a:spcPts val="0"/>
              </a:spcAft>
              <a:buNone/>
              <a:defRPr sz="1900">
                <a:solidFill>
                  <a:srgbClr val="F3F3F3"/>
                </a:solidFill>
              </a:defRPr>
            </a:lvl6pPr>
            <a:lvl7pPr lvl="6" rtl="0">
              <a:spcBef>
                <a:spcPts val="2100"/>
              </a:spcBef>
              <a:spcAft>
                <a:spcPts val="0"/>
              </a:spcAft>
              <a:buNone/>
              <a:defRPr sz="1900">
                <a:solidFill>
                  <a:srgbClr val="F3F3F3"/>
                </a:solidFill>
              </a:defRPr>
            </a:lvl7pPr>
            <a:lvl8pPr lvl="7" rtl="0">
              <a:spcBef>
                <a:spcPts val="2100"/>
              </a:spcBef>
              <a:spcAft>
                <a:spcPts val="0"/>
              </a:spcAft>
              <a:buNone/>
              <a:defRPr sz="1900">
                <a:solidFill>
                  <a:srgbClr val="F3F3F3"/>
                </a:solidFill>
              </a:defRPr>
            </a:lvl8pPr>
            <a:lvl9pPr lvl="8" rtl="0">
              <a:spcBef>
                <a:spcPts val="2100"/>
              </a:spcBef>
              <a:spcAft>
                <a:spcPts val="2100"/>
              </a:spcAft>
              <a:buNone/>
              <a:defRPr sz="1900">
                <a:solidFill>
                  <a:srgbClr val="F3F3F3"/>
                </a:solidFill>
              </a:defRPr>
            </a:lvl9pPr>
          </a:lstStyle>
          <a:p/>
        </p:txBody>
      </p:sp>
      <p:sp>
        <p:nvSpPr>
          <p:cNvPr id="154" name="Google Shape;154;p37"/>
          <p:cNvSpPr txBox="1"/>
          <p:nvPr>
            <p:ph hasCustomPrompt="1" idx="8" type="title"/>
          </p:nvPr>
        </p:nvSpPr>
        <p:spPr>
          <a:xfrm>
            <a:off x="2612450" y="4219067"/>
            <a:ext cx="800100" cy="5619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6400"/>
              <a:buNone/>
              <a:defRPr sz="3200">
                <a:solidFill>
                  <a:srgbClr val="F3F3F3"/>
                </a:solidFill>
              </a:defRPr>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
        <p:nvSpPr>
          <p:cNvPr id="155" name="Google Shape;155;p37"/>
          <p:cNvSpPr txBox="1"/>
          <p:nvPr>
            <p:ph hasCustomPrompt="1" idx="9" type="title"/>
          </p:nvPr>
        </p:nvSpPr>
        <p:spPr>
          <a:xfrm>
            <a:off x="939117" y="2307133"/>
            <a:ext cx="800100" cy="5619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6400"/>
              <a:buNone/>
              <a:defRPr sz="3200">
                <a:solidFill>
                  <a:srgbClr val="F3F3F3"/>
                </a:solidFill>
              </a:defRPr>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
        <p:nvSpPr>
          <p:cNvPr id="156" name="Google Shape;156;p37"/>
          <p:cNvSpPr txBox="1"/>
          <p:nvPr>
            <p:ph hasCustomPrompt="1" idx="13" type="title"/>
          </p:nvPr>
        </p:nvSpPr>
        <p:spPr>
          <a:xfrm>
            <a:off x="7072000" y="4244842"/>
            <a:ext cx="800100" cy="5619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6400"/>
              <a:buNone/>
              <a:defRPr sz="3200">
                <a:solidFill>
                  <a:srgbClr val="F3F3F3"/>
                </a:solidFill>
              </a:defRPr>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
        <p:nvSpPr>
          <p:cNvPr id="157" name="Google Shape;157;p37"/>
          <p:cNvSpPr txBox="1"/>
          <p:nvPr>
            <p:ph hasCustomPrompt="1" idx="14" type="title"/>
          </p:nvPr>
        </p:nvSpPr>
        <p:spPr>
          <a:xfrm>
            <a:off x="5398550" y="2292283"/>
            <a:ext cx="800100" cy="561900"/>
          </a:xfrm>
          <a:prstGeom prst="rect">
            <a:avLst/>
          </a:prstGeom>
        </p:spPr>
        <p:txBody>
          <a:bodyPr anchorCtr="0" anchor="ctr" bIns="121900" lIns="121900" spcFirstLastPara="1" rIns="121900" wrap="square" tIns="121900">
            <a:noAutofit/>
          </a:bodyPr>
          <a:lstStyle>
            <a:lvl1pPr lvl="0" rtl="0" algn="r">
              <a:spcBef>
                <a:spcPts val="0"/>
              </a:spcBef>
              <a:spcAft>
                <a:spcPts val="0"/>
              </a:spcAft>
              <a:buSzPts val="6400"/>
              <a:buNone/>
              <a:defRPr sz="3200">
                <a:solidFill>
                  <a:srgbClr val="F3F3F3"/>
                </a:solidFill>
              </a:defRPr>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38"/>
          <p:cNvSpPr txBox="1"/>
          <p:nvPr>
            <p:ph idx="1" type="subTitle"/>
          </p:nvPr>
        </p:nvSpPr>
        <p:spPr>
          <a:xfrm>
            <a:off x="2301233" y="2525767"/>
            <a:ext cx="2944800" cy="93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500"/>
              <a:buFont typeface="Josefin Slab"/>
              <a:buNone/>
              <a:defRPr sz="1900">
                <a:solidFill>
                  <a:srgbClr val="F3F3F3"/>
                </a:solidFill>
              </a:defRPr>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160" name="Google Shape;160;p38"/>
          <p:cNvSpPr txBox="1"/>
          <p:nvPr>
            <p:ph idx="2" type="subTitle"/>
          </p:nvPr>
        </p:nvSpPr>
        <p:spPr>
          <a:xfrm>
            <a:off x="7737999" y="2525767"/>
            <a:ext cx="2944800" cy="93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500"/>
              <a:buFont typeface="Josefin Slab"/>
              <a:buNone/>
              <a:defRPr sz="1900">
                <a:solidFill>
                  <a:srgbClr val="F3F3F3"/>
                </a:solidFill>
              </a:defRPr>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161" name="Google Shape;161;p38"/>
          <p:cNvSpPr txBox="1"/>
          <p:nvPr>
            <p:ph idx="3" type="subTitle"/>
          </p:nvPr>
        </p:nvSpPr>
        <p:spPr>
          <a:xfrm>
            <a:off x="2301233" y="4655267"/>
            <a:ext cx="2944800" cy="93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500"/>
              <a:buFont typeface="Josefin Slab"/>
              <a:buNone/>
              <a:defRPr sz="1900">
                <a:solidFill>
                  <a:srgbClr val="F3F3F3"/>
                </a:solidFill>
              </a:defRPr>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162" name="Google Shape;162;p38"/>
          <p:cNvSpPr txBox="1"/>
          <p:nvPr>
            <p:ph idx="4" type="subTitle"/>
          </p:nvPr>
        </p:nvSpPr>
        <p:spPr>
          <a:xfrm>
            <a:off x="7737999" y="4655267"/>
            <a:ext cx="2944800" cy="93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500"/>
              <a:buFont typeface="Josefin Slab"/>
              <a:buNone/>
              <a:defRPr sz="1900">
                <a:solidFill>
                  <a:srgbClr val="F3F3F3"/>
                </a:solidFill>
              </a:defRPr>
            </a:lvl1pPr>
            <a:lvl2pPr lvl="1"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rtl="0"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163" name="Google Shape;163;p38"/>
          <p:cNvSpPr txBox="1"/>
          <p:nvPr>
            <p:ph type="title"/>
          </p:nvPr>
        </p:nvSpPr>
        <p:spPr>
          <a:xfrm>
            <a:off x="960133" y="679767"/>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rgbClr val="F3F3F3"/>
              </a:buClr>
              <a:buSzPts val="4000"/>
              <a:buNone/>
              <a:defRPr sz="4000">
                <a:solidFill>
                  <a:srgbClr val="F3F3F3"/>
                </a:solidFill>
              </a:defRPr>
            </a:lvl1pPr>
            <a:lvl2pPr lvl="1" rtl="0" algn="ctr">
              <a:spcBef>
                <a:spcPts val="0"/>
              </a:spcBef>
              <a:spcAft>
                <a:spcPts val="0"/>
              </a:spcAft>
              <a:buClr>
                <a:srgbClr val="F3F3F3"/>
              </a:buClr>
              <a:buSzPts val="4000"/>
              <a:buNone/>
              <a:defRPr sz="4000">
                <a:solidFill>
                  <a:srgbClr val="F3F3F3"/>
                </a:solidFill>
              </a:defRPr>
            </a:lvl2pPr>
            <a:lvl3pPr lvl="2" rtl="0" algn="ctr">
              <a:spcBef>
                <a:spcPts val="0"/>
              </a:spcBef>
              <a:spcAft>
                <a:spcPts val="0"/>
              </a:spcAft>
              <a:buClr>
                <a:srgbClr val="F3F3F3"/>
              </a:buClr>
              <a:buSzPts val="4000"/>
              <a:buNone/>
              <a:defRPr sz="4000">
                <a:solidFill>
                  <a:srgbClr val="F3F3F3"/>
                </a:solidFill>
              </a:defRPr>
            </a:lvl3pPr>
            <a:lvl4pPr lvl="3" rtl="0" algn="ctr">
              <a:spcBef>
                <a:spcPts val="0"/>
              </a:spcBef>
              <a:spcAft>
                <a:spcPts val="0"/>
              </a:spcAft>
              <a:buClr>
                <a:srgbClr val="F3F3F3"/>
              </a:buClr>
              <a:buSzPts val="4000"/>
              <a:buNone/>
              <a:defRPr sz="4000">
                <a:solidFill>
                  <a:srgbClr val="F3F3F3"/>
                </a:solidFill>
              </a:defRPr>
            </a:lvl4pPr>
            <a:lvl5pPr lvl="4" rtl="0" algn="ctr">
              <a:spcBef>
                <a:spcPts val="0"/>
              </a:spcBef>
              <a:spcAft>
                <a:spcPts val="0"/>
              </a:spcAft>
              <a:buClr>
                <a:srgbClr val="F3F3F3"/>
              </a:buClr>
              <a:buSzPts val="4000"/>
              <a:buNone/>
              <a:defRPr sz="4000">
                <a:solidFill>
                  <a:srgbClr val="F3F3F3"/>
                </a:solidFill>
              </a:defRPr>
            </a:lvl5pPr>
            <a:lvl6pPr lvl="5" rtl="0" algn="ctr">
              <a:spcBef>
                <a:spcPts val="0"/>
              </a:spcBef>
              <a:spcAft>
                <a:spcPts val="0"/>
              </a:spcAft>
              <a:buClr>
                <a:srgbClr val="F3F3F3"/>
              </a:buClr>
              <a:buSzPts val="4000"/>
              <a:buNone/>
              <a:defRPr sz="4000">
                <a:solidFill>
                  <a:srgbClr val="F3F3F3"/>
                </a:solidFill>
              </a:defRPr>
            </a:lvl6pPr>
            <a:lvl7pPr lvl="6" rtl="0" algn="ctr">
              <a:spcBef>
                <a:spcPts val="0"/>
              </a:spcBef>
              <a:spcAft>
                <a:spcPts val="0"/>
              </a:spcAft>
              <a:buClr>
                <a:srgbClr val="F3F3F3"/>
              </a:buClr>
              <a:buSzPts val="4000"/>
              <a:buNone/>
              <a:defRPr sz="4000">
                <a:solidFill>
                  <a:srgbClr val="F3F3F3"/>
                </a:solidFill>
              </a:defRPr>
            </a:lvl7pPr>
            <a:lvl8pPr lvl="7" rtl="0" algn="ctr">
              <a:spcBef>
                <a:spcPts val="0"/>
              </a:spcBef>
              <a:spcAft>
                <a:spcPts val="0"/>
              </a:spcAft>
              <a:buClr>
                <a:srgbClr val="F3F3F3"/>
              </a:buClr>
              <a:buSzPts val="4000"/>
              <a:buNone/>
              <a:defRPr sz="4000">
                <a:solidFill>
                  <a:srgbClr val="F3F3F3"/>
                </a:solidFill>
              </a:defRPr>
            </a:lvl8pPr>
            <a:lvl9pPr lvl="8" rtl="0" algn="ctr">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9"/>
          <p:cNvSpPr txBox="1"/>
          <p:nvPr>
            <p:ph idx="1" type="subTitle"/>
          </p:nvPr>
        </p:nvSpPr>
        <p:spPr>
          <a:xfrm>
            <a:off x="1293050" y="3506867"/>
            <a:ext cx="2950800" cy="14583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None/>
              <a:defRPr sz="1900">
                <a:solidFill>
                  <a:srgbClr val="F3F3F3"/>
                </a:solidFill>
              </a:defRPr>
            </a:lvl1pPr>
            <a:lvl2pPr lvl="1" rtl="0" algn="ctr">
              <a:lnSpc>
                <a:spcPct val="100000"/>
              </a:lnSpc>
              <a:spcBef>
                <a:spcPts val="2100"/>
              </a:spcBef>
              <a:spcAft>
                <a:spcPts val="0"/>
              </a:spcAft>
              <a:buNone/>
              <a:defRPr sz="1900">
                <a:solidFill>
                  <a:srgbClr val="F3F3F3"/>
                </a:solidFill>
              </a:defRPr>
            </a:lvl2pPr>
            <a:lvl3pPr lvl="2" rtl="0" algn="ctr">
              <a:lnSpc>
                <a:spcPct val="100000"/>
              </a:lnSpc>
              <a:spcBef>
                <a:spcPts val="2100"/>
              </a:spcBef>
              <a:spcAft>
                <a:spcPts val="0"/>
              </a:spcAft>
              <a:buNone/>
              <a:defRPr sz="1900">
                <a:solidFill>
                  <a:srgbClr val="F3F3F3"/>
                </a:solidFill>
              </a:defRPr>
            </a:lvl3pPr>
            <a:lvl4pPr lvl="3" rtl="0" algn="ctr">
              <a:lnSpc>
                <a:spcPct val="100000"/>
              </a:lnSpc>
              <a:spcBef>
                <a:spcPts val="2100"/>
              </a:spcBef>
              <a:spcAft>
                <a:spcPts val="0"/>
              </a:spcAft>
              <a:buNone/>
              <a:defRPr sz="1900">
                <a:solidFill>
                  <a:srgbClr val="F3F3F3"/>
                </a:solidFill>
              </a:defRPr>
            </a:lvl4pPr>
            <a:lvl5pPr lvl="4" rtl="0" algn="ctr">
              <a:lnSpc>
                <a:spcPct val="100000"/>
              </a:lnSpc>
              <a:spcBef>
                <a:spcPts val="2100"/>
              </a:spcBef>
              <a:spcAft>
                <a:spcPts val="0"/>
              </a:spcAft>
              <a:buNone/>
              <a:defRPr sz="1900">
                <a:solidFill>
                  <a:srgbClr val="F3F3F3"/>
                </a:solidFill>
              </a:defRPr>
            </a:lvl5pPr>
            <a:lvl6pPr lvl="5" rtl="0" algn="ctr">
              <a:lnSpc>
                <a:spcPct val="100000"/>
              </a:lnSpc>
              <a:spcBef>
                <a:spcPts val="2100"/>
              </a:spcBef>
              <a:spcAft>
                <a:spcPts val="0"/>
              </a:spcAft>
              <a:buNone/>
              <a:defRPr sz="1900">
                <a:solidFill>
                  <a:srgbClr val="F3F3F3"/>
                </a:solidFill>
              </a:defRPr>
            </a:lvl6pPr>
            <a:lvl7pPr lvl="6" rtl="0" algn="ctr">
              <a:lnSpc>
                <a:spcPct val="100000"/>
              </a:lnSpc>
              <a:spcBef>
                <a:spcPts val="2100"/>
              </a:spcBef>
              <a:spcAft>
                <a:spcPts val="0"/>
              </a:spcAft>
              <a:buNone/>
              <a:defRPr sz="1900">
                <a:solidFill>
                  <a:srgbClr val="F3F3F3"/>
                </a:solidFill>
              </a:defRPr>
            </a:lvl7pPr>
            <a:lvl8pPr lvl="7" rtl="0" algn="ctr">
              <a:lnSpc>
                <a:spcPct val="100000"/>
              </a:lnSpc>
              <a:spcBef>
                <a:spcPts val="2100"/>
              </a:spcBef>
              <a:spcAft>
                <a:spcPts val="0"/>
              </a:spcAft>
              <a:buNone/>
              <a:defRPr sz="1900">
                <a:solidFill>
                  <a:srgbClr val="F3F3F3"/>
                </a:solidFill>
              </a:defRPr>
            </a:lvl8pPr>
            <a:lvl9pPr lvl="8" rtl="0" algn="ctr">
              <a:lnSpc>
                <a:spcPct val="100000"/>
              </a:lnSpc>
              <a:spcBef>
                <a:spcPts val="2100"/>
              </a:spcBef>
              <a:spcAft>
                <a:spcPts val="2100"/>
              </a:spcAft>
              <a:buNone/>
              <a:defRPr sz="1900">
                <a:solidFill>
                  <a:srgbClr val="F3F3F3"/>
                </a:solidFill>
              </a:defRPr>
            </a:lvl9pPr>
          </a:lstStyle>
          <a:p/>
        </p:txBody>
      </p:sp>
      <p:sp>
        <p:nvSpPr>
          <p:cNvPr id="166" name="Google Shape;166;p39"/>
          <p:cNvSpPr txBox="1"/>
          <p:nvPr>
            <p:ph idx="2" type="subTitle"/>
          </p:nvPr>
        </p:nvSpPr>
        <p:spPr>
          <a:xfrm>
            <a:off x="7948150" y="3506867"/>
            <a:ext cx="2950800" cy="14583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None/>
              <a:defRPr sz="1900">
                <a:solidFill>
                  <a:srgbClr val="F3F3F3"/>
                </a:solidFill>
              </a:defRPr>
            </a:lvl1pPr>
            <a:lvl2pPr lvl="1" rtl="0" algn="ctr">
              <a:lnSpc>
                <a:spcPct val="100000"/>
              </a:lnSpc>
              <a:spcBef>
                <a:spcPts val="2100"/>
              </a:spcBef>
              <a:spcAft>
                <a:spcPts val="0"/>
              </a:spcAft>
              <a:buNone/>
              <a:defRPr sz="1900">
                <a:solidFill>
                  <a:srgbClr val="F3F3F3"/>
                </a:solidFill>
              </a:defRPr>
            </a:lvl2pPr>
            <a:lvl3pPr lvl="2" rtl="0" algn="ctr">
              <a:lnSpc>
                <a:spcPct val="100000"/>
              </a:lnSpc>
              <a:spcBef>
                <a:spcPts val="2100"/>
              </a:spcBef>
              <a:spcAft>
                <a:spcPts val="0"/>
              </a:spcAft>
              <a:buNone/>
              <a:defRPr sz="1900">
                <a:solidFill>
                  <a:srgbClr val="F3F3F3"/>
                </a:solidFill>
              </a:defRPr>
            </a:lvl3pPr>
            <a:lvl4pPr lvl="3" rtl="0" algn="ctr">
              <a:lnSpc>
                <a:spcPct val="100000"/>
              </a:lnSpc>
              <a:spcBef>
                <a:spcPts val="2100"/>
              </a:spcBef>
              <a:spcAft>
                <a:spcPts val="0"/>
              </a:spcAft>
              <a:buNone/>
              <a:defRPr sz="1900">
                <a:solidFill>
                  <a:srgbClr val="F3F3F3"/>
                </a:solidFill>
              </a:defRPr>
            </a:lvl4pPr>
            <a:lvl5pPr lvl="4" rtl="0" algn="ctr">
              <a:lnSpc>
                <a:spcPct val="100000"/>
              </a:lnSpc>
              <a:spcBef>
                <a:spcPts val="2100"/>
              </a:spcBef>
              <a:spcAft>
                <a:spcPts val="0"/>
              </a:spcAft>
              <a:buNone/>
              <a:defRPr sz="1900">
                <a:solidFill>
                  <a:srgbClr val="F3F3F3"/>
                </a:solidFill>
              </a:defRPr>
            </a:lvl5pPr>
            <a:lvl6pPr lvl="5" rtl="0" algn="ctr">
              <a:lnSpc>
                <a:spcPct val="100000"/>
              </a:lnSpc>
              <a:spcBef>
                <a:spcPts val="2100"/>
              </a:spcBef>
              <a:spcAft>
                <a:spcPts val="0"/>
              </a:spcAft>
              <a:buNone/>
              <a:defRPr sz="1900">
                <a:solidFill>
                  <a:srgbClr val="F3F3F3"/>
                </a:solidFill>
              </a:defRPr>
            </a:lvl6pPr>
            <a:lvl7pPr lvl="6" rtl="0" algn="ctr">
              <a:lnSpc>
                <a:spcPct val="100000"/>
              </a:lnSpc>
              <a:spcBef>
                <a:spcPts val="2100"/>
              </a:spcBef>
              <a:spcAft>
                <a:spcPts val="0"/>
              </a:spcAft>
              <a:buNone/>
              <a:defRPr sz="1900">
                <a:solidFill>
                  <a:srgbClr val="F3F3F3"/>
                </a:solidFill>
              </a:defRPr>
            </a:lvl7pPr>
            <a:lvl8pPr lvl="7" rtl="0" algn="ctr">
              <a:lnSpc>
                <a:spcPct val="100000"/>
              </a:lnSpc>
              <a:spcBef>
                <a:spcPts val="2100"/>
              </a:spcBef>
              <a:spcAft>
                <a:spcPts val="0"/>
              </a:spcAft>
              <a:buNone/>
              <a:defRPr sz="1900">
                <a:solidFill>
                  <a:srgbClr val="F3F3F3"/>
                </a:solidFill>
              </a:defRPr>
            </a:lvl8pPr>
            <a:lvl9pPr lvl="8" rtl="0" algn="ctr">
              <a:lnSpc>
                <a:spcPct val="100000"/>
              </a:lnSpc>
              <a:spcBef>
                <a:spcPts val="2100"/>
              </a:spcBef>
              <a:spcAft>
                <a:spcPts val="2100"/>
              </a:spcAft>
              <a:buNone/>
              <a:defRPr sz="1900">
                <a:solidFill>
                  <a:srgbClr val="F3F3F3"/>
                </a:solidFill>
              </a:defRPr>
            </a:lvl9pPr>
          </a:lstStyle>
          <a:p/>
        </p:txBody>
      </p:sp>
      <p:sp>
        <p:nvSpPr>
          <p:cNvPr id="167" name="Google Shape;167;p39"/>
          <p:cNvSpPr txBox="1"/>
          <p:nvPr>
            <p:ph idx="3" type="subTitle"/>
          </p:nvPr>
        </p:nvSpPr>
        <p:spPr>
          <a:xfrm>
            <a:off x="4620017" y="3506867"/>
            <a:ext cx="2950800" cy="14583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None/>
              <a:defRPr sz="1900">
                <a:solidFill>
                  <a:srgbClr val="F3F3F3"/>
                </a:solidFill>
              </a:defRPr>
            </a:lvl1pPr>
            <a:lvl2pPr lvl="1" rtl="0" algn="ctr">
              <a:lnSpc>
                <a:spcPct val="100000"/>
              </a:lnSpc>
              <a:spcBef>
                <a:spcPts val="2100"/>
              </a:spcBef>
              <a:spcAft>
                <a:spcPts val="0"/>
              </a:spcAft>
              <a:buNone/>
              <a:defRPr sz="1900">
                <a:solidFill>
                  <a:srgbClr val="F3F3F3"/>
                </a:solidFill>
              </a:defRPr>
            </a:lvl2pPr>
            <a:lvl3pPr lvl="2" rtl="0" algn="ctr">
              <a:lnSpc>
                <a:spcPct val="100000"/>
              </a:lnSpc>
              <a:spcBef>
                <a:spcPts val="2100"/>
              </a:spcBef>
              <a:spcAft>
                <a:spcPts val="0"/>
              </a:spcAft>
              <a:buNone/>
              <a:defRPr sz="1900">
                <a:solidFill>
                  <a:srgbClr val="F3F3F3"/>
                </a:solidFill>
              </a:defRPr>
            </a:lvl3pPr>
            <a:lvl4pPr lvl="3" rtl="0" algn="ctr">
              <a:lnSpc>
                <a:spcPct val="100000"/>
              </a:lnSpc>
              <a:spcBef>
                <a:spcPts val="2100"/>
              </a:spcBef>
              <a:spcAft>
                <a:spcPts val="0"/>
              </a:spcAft>
              <a:buNone/>
              <a:defRPr sz="1900">
                <a:solidFill>
                  <a:srgbClr val="F3F3F3"/>
                </a:solidFill>
              </a:defRPr>
            </a:lvl4pPr>
            <a:lvl5pPr lvl="4" rtl="0" algn="ctr">
              <a:lnSpc>
                <a:spcPct val="100000"/>
              </a:lnSpc>
              <a:spcBef>
                <a:spcPts val="2100"/>
              </a:spcBef>
              <a:spcAft>
                <a:spcPts val="0"/>
              </a:spcAft>
              <a:buNone/>
              <a:defRPr sz="1900">
                <a:solidFill>
                  <a:srgbClr val="F3F3F3"/>
                </a:solidFill>
              </a:defRPr>
            </a:lvl5pPr>
            <a:lvl6pPr lvl="5" rtl="0" algn="ctr">
              <a:lnSpc>
                <a:spcPct val="100000"/>
              </a:lnSpc>
              <a:spcBef>
                <a:spcPts val="2100"/>
              </a:spcBef>
              <a:spcAft>
                <a:spcPts val="0"/>
              </a:spcAft>
              <a:buNone/>
              <a:defRPr sz="1900">
                <a:solidFill>
                  <a:srgbClr val="F3F3F3"/>
                </a:solidFill>
              </a:defRPr>
            </a:lvl6pPr>
            <a:lvl7pPr lvl="6" rtl="0" algn="ctr">
              <a:lnSpc>
                <a:spcPct val="100000"/>
              </a:lnSpc>
              <a:spcBef>
                <a:spcPts val="2100"/>
              </a:spcBef>
              <a:spcAft>
                <a:spcPts val="0"/>
              </a:spcAft>
              <a:buNone/>
              <a:defRPr sz="1900">
                <a:solidFill>
                  <a:srgbClr val="F3F3F3"/>
                </a:solidFill>
              </a:defRPr>
            </a:lvl7pPr>
            <a:lvl8pPr lvl="7" rtl="0" algn="ctr">
              <a:lnSpc>
                <a:spcPct val="100000"/>
              </a:lnSpc>
              <a:spcBef>
                <a:spcPts val="2100"/>
              </a:spcBef>
              <a:spcAft>
                <a:spcPts val="0"/>
              </a:spcAft>
              <a:buNone/>
              <a:defRPr sz="1900">
                <a:solidFill>
                  <a:srgbClr val="F3F3F3"/>
                </a:solidFill>
              </a:defRPr>
            </a:lvl8pPr>
            <a:lvl9pPr lvl="8" rtl="0" algn="ctr">
              <a:lnSpc>
                <a:spcPct val="100000"/>
              </a:lnSpc>
              <a:spcBef>
                <a:spcPts val="2100"/>
              </a:spcBef>
              <a:spcAft>
                <a:spcPts val="2100"/>
              </a:spcAft>
              <a:buNone/>
              <a:defRPr sz="1900">
                <a:solidFill>
                  <a:srgbClr val="F3F3F3"/>
                </a:solidFill>
              </a:defRPr>
            </a:lvl9pPr>
          </a:lstStyle>
          <a:p/>
        </p:txBody>
      </p:sp>
      <p:sp>
        <p:nvSpPr>
          <p:cNvPr id="168" name="Google Shape;168;p39"/>
          <p:cNvSpPr txBox="1"/>
          <p:nvPr>
            <p:ph type="title"/>
          </p:nvPr>
        </p:nvSpPr>
        <p:spPr>
          <a:xfrm>
            <a:off x="1280150" y="4965267"/>
            <a:ext cx="2052300" cy="53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900"/>
              <a:buNone/>
              <a:defRPr i="0" sz="2400">
                <a:solidFill>
                  <a:srgbClr val="F3F3F3"/>
                </a:solidFill>
              </a:defRPr>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169" name="Google Shape;169;p39"/>
          <p:cNvSpPr txBox="1"/>
          <p:nvPr>
            <p:ph idx="4" type="title"/>
          </p:nvPr>
        </p:nvSpPr>
        <p:spPr>
          <a:xfrm>
            <a:off x="8838250" y="4965267"/>
            <a:ext cx="2052300" cy="53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900"/>
              <a:buNone/>
              <a:defRPr i="0" sz="2400">
                <a:solidFill>
                  <a:srgbClr val="F3F3F3"/>
                </a:solidFill>
              </a:defRPr>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170" name="Google Shape;170;p39"/>
          <p:cNvSpPr txBox="1"/>
          <p:nvPr>
            <p:ph idx="5" type="title"/>
          </p:nvPr>
        </p:nvSpPr>
        <p:spPr>
          <a:xfrm>
            <a:off x="5073781" y="4965267"/>
            <a:ext cx="2052300" cy="5355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900"/>
              <a:buNone/>
              <a:defRPr i="0" sz="2400">
                <a:solidFill>
                  <a:srgbClr val="F3F3F3"/>
                </a:solidFill>
              </a:defRPr>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171" name="Google Shape;171;p39"/>
          <p:cNvSpPr txBox="1"/>
          <p:nvPr>
            <p:ph idx="6" type="title"/>
          </p:nvPr>
        </p:nvSpPr>
        <p:spPr>
          <a:xfrm>
            <a:off x="960133" y="679767"/>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rgbClr val="F3F3F3"/>
              </a:buClr>
              <a:buSzPts val="4000"/>
              <a:buNone/>
              <a:defRPr sz="4000">
                <a:solidFill>
                  <a:srgbClr val="F3F3F3"/>
                </a:solidFill>
              </a:defRPr>
            </a:lvl1pPr>
            <a:lvl2pPr lvl="1" rtl="0" algn="ctr">
              <a:spcBef>
                <a:spcPts val="0"/>
              </a:spcBef>
              <a:spcAft>
                <a:spcPts val="0"/>
              </a:spcAft>
              <a:buClr>
                <a:srgbClr val="F3F3F3"/>
              </a:buClr>
              <a:buSzPts val="4000"/>
              <a:buNone/>
              <a:defRPr sz="4000">
                <a:solidFill>
                  <a:srgbClr val="F3F3F3"/>
                </a:solidFill>
              </a:defRPr>
            </a:lvl2pPr>
            <a:lvl3pPr lvl="2" rtl="0" algn="ctr">
              <a:spcBef>
                <a:spcPts val="0"/>
              </a:spcBef>
              <a:spcAft>
                <a:spcPts val="0"/>
              </a:spcAft>
              <a:buClr>
                <a:srgbClr val="F3F3F3"/>
              </a:buClr>
              <a:buSzPts val="4000"/>
              <a:buNone/>
              <a:defRPr sz="4000">
                <a:solidFill>
                  <a:srgbClr val="F3F3F3"/>
                </a:solidFill>
              </a:defRPr>
            </a:lvl3pPr>
            <a:lvl4pPr lvl="3" rtl="0" algn="ctr">
              <a:spcBef>
                <a:spcPts val="0"/>
              </a:spcBef>
              <a:spcAft>
                <a:spcPts val="0"/>
              </a:spcAft>
              <a:buClr>
                <a:srgbClr val="F3F3F3"/>
              </a:buClr>
              <a:buSzPts val="4000"/>
              <a:buNone/>
              <a:defRPr sz="4000">
                <a:solidFill>
                  <a:srgbClr val="F3F3F3"/>
                </a:solidFill>
              </a:defRPr>
            </a:lvl4pPr>
            <a:lvl5pPr lvl="4" rtl="0" algn="ctr">
              <a:spcBef>
                <a:spcPts val="0"/>
              </a:spcBef>
              <a:spcAft>
                <a:spcPts val="0"/>
              </a:spcAft>
              <a:buClr>
                <a:srgbClr val="F3F3F3"/>
              </a:buClr>
              <a:buSzPts val="4000"/>
              <a:buNone/>
              <a:defRPr sz="4000">
                <a:solidFill>
                  <a:srgbClr val="F3F3F3"/>
                </a:solidFill>
              </a:defRPr>
            </a:lvl5pPr>
            <a:lvl6pPr lvl="5" rtl="0" algn="ctr">
              <a:spcBef>
                <a:spcPts val="0"/>
              </a:spcBef>
              <a:spcAft>
                <a:spcPts val="0"/>
              </a:spcAft>
              <a:buClr>
                <a:srgbClr val="F3F3F3"/>
              </a:buClr>
              <a:buSzPts val="4000"/>
              <a:buNone/>
              <a:defRPr sz="4000">
                <a:solidFill>
                  <a:srgbClr val="F3F3F3"/>
                </a:solidFill>
              </a:defRPr>
            </a:lvl6pPr>
            <a:lvl7pPr lvl="6" rtl="0" algn="ctr">
              <a:spcBef>
                <a:spcPts val="0"/>
              </a:spcBef>
              <a:spcAft>
                <a:spcPts val="0"/>
              </a:spcAft>
              <a:buClr>
                <a:srgbClr val="F3F3F3"/>
              </a:buClr>
              <a:buSzPts val="4000"/>
              <a:buNone/>
              <a:defRPr sz="4000">
                <a:solidFill>
                  <a:srgbClr val="F3F3F3"/>
                </a:solidFill>
              </a:defRPr>
            </a:lvl7pPr>
            <a:lvl8pPr lvl="7" rtl="0" algn="ctr">
              <a:spcBef>
                <a:spcPts val="0"/>
              </a:spcBef>
              <a:spcAft>
                <a:spcPts val="0"/>
              </a:spcAft>
              <a:buClr>
                <a:srgbClr val="F3F3F3"/>
              </a:buClr>
              <a:buSzPts val="4000"/>
              <a:buNone/>
              <a:defRPr sz="4000">
                <a:solidFill>
                  <a:srgbClr val="F3F3F3"/>
                </a:solidFill>
              </a:defRPr>
            </a:lvl8pPr>
            <a:lvl9pPr lvl="8" rtl="0" algn="ctr">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40"/>
          <p:cNvSpPr txBox="1"/>
          <p:nvPr>
            <p:ph idx="1" type="subTitle"/>
          </p:nvPr>
        </p:nvSpPr>
        <p:spPr>
          <a:xfrm>
            <a:off x="8008000" y="3093633"/>
            <a:ext cx="2674800" cy="52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600"/>
            </a:lvl1pPr>
            <a:lvl2pPr lvl="1" rtl="0">
              <a:lnSpc>
                <a:spcPct val="100000"/>
              </a:lnSpc>
              <a:spcBef>
                <a:spcPts val="2100"/>
              </a:spcBef>
              <a:spcAft>
                <a:spcPts val="0"/>
              </a:spcAft>
              <a:buNone/>
              <a:defRPr sz="1600"/>
            </a:lvl2pPr>
            <a:lvl3pPr lvl="2" rtl="0">
              <a:lnSpc>
                <a:spcPct val="100000"/>
              </a:lnSpc>
              <a:spcBef>
                <a:spcPts val="2100"/>
              </a:spcBef>
              <a:spcAft>
                <a:spcPts val="0"/>
              </a:spcAft>
              <a:buNone/>
              <a:defRPr sz="1600"/>
            </a:lvl3pPr>
            <a:lvl4pPr lvl="3" rtl="0">
              <a:lnSpc>
                <a:spcPct val="100000"/>
              </a:lnSpc>
              <a:spcBef>
                <a:spcPts val="2100"/>
              </a:spcBef>
              <a:spcAft>
                <a:spcPts val="0"/>
              </a:spcAft>
              <a:buNone/>
              <a:defRPr sz="1600"/>
            </a:lvl4pPr>
            <a:lvl5pPr lvl="4" rtl="0">
              <a:lnSpc>
                <a:spcPct val="100000"/>
              </a:lnSpc>
              <a:spcBef>
                <a:spcPts val="2100"/>
              </a:spcBef>
              <a:spcAft>
                <a:spcPts val="0"/>
              </a:spcAft>
              <a:buNone/>
              <a:defRPr sz="1600"/>
            </a:lvl5pPr>
            <a:lvl6pPr lvl="5" rtl="0">
              <a:lnSpc>
                <a:spcPct val="100000"/>
              </a:lnSpc>
              <a:spcBef>
                <a:spcPts val="2100"/>
              </a:spcBef>
              <a:spcAft>
                <a:spcPts val="0"/>
              </a:spcAft>
              <a:buNone/>
              <a:defRPr sz="1600"/>
            </a:lvl6pPr>
            <a:lvl7pPr lvl="6" rtl="0">
              <a:lnSpc>
                <a:spcPct val="100000"/>
              </a:lnSpc>
              <a:spcBef>
                <a:spcPts val="2100"/>
              </a:spcBef>
              <a:spcAft>
                <a:spcPts val="0"/>
              </a:spcAft>
              <a:buNone/>
              <a:defRPr sz="1600"/>
            </a:lvl7pPr>
            <a:lvl8pPr lvl="7" rtl="0">
              <a:lnSpc>
                <a:spcPct val="100000"/>
              </a:lnSpc>
              <a:spcBef>
                <a:spcPts val="2100"/>
              </a:spcBef>
              <a:spcAft>
                <a:spcPts val="0"/>
              </a:spcAft>
              <a:buNone/>
              <a:defRPr sz="1600"/>
            </a:lvl8pPr>
            <a:lvl9pPr lvl="8" rtl="0">
              <a:lnSpc>
                <a:spcPct val="100000"/>
              </a:lnSpc>
              <a:spcBef>
                <a:spcPts val="2100"/>
              </a:spcBef>
              <a:spcAft>
                <a:spcPts val="2100"/>
              </a:spcAft>
              <a:buNone/>
              <a:defRPr sz="1600"/>
            </a:lvl9pPr>
          </a:lstStyle>
          <a:p/>
        </p:txBody>
      </p:sp>
      <p:sp>
        <p:nvSpPr>
          <p:cNvPr id="174" name="Google Shape;174;p40"/>
          <p:cNvSpPr txBox="1"/>
          <p:nvPr>
            <p:ph idx="2" type="subTitle"/>
          </p:nvPr>
        </p:nvSpPr>
        <p:spPr>
          <a:xfrm>
            <a:off x="8008000" y="4638154"/>
            <a:ext cx="2674800" cy="52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600"/>
            </a:lvl1pPr>
            <a:lvl2pPr lvl="1" rtl="0">
              <a:lnSpc>
                <a:spcPct val="100000"/>
              </a:lnSpc>
              <a:spcBef>
                <a:spcPts val="2100"/>
              </a:spcBef>
              <a:spcAft>
                <a:spcPts val="0"/>
              </a:spcAft>
              <a:buNone/>
              <a:defRPr sz="1600"/>
            </a:lvl2pPr>
            <a:lvl3pPr lvl="2" rtl="0">
              <a:lnSpc>
                <a:spcPct val="100000"/>
              </a:lnSpc>
              <a:spcBef>
                <a:spcPts val="2100"/>
              </a:spcBef>
              <a:spcAft>
                <a:spcPts val="0"/>
              </a:spcAft>
              <a:buNone/>
              <a:defRPr sz="1600"/>
            </a:lvl3pPr>
            <a:lvl4pPr lvl="3" rtl="0">
              <a:lnSpc>
                <a:spcPct val="100000"/>
              </a:lnSpc>
              <a:spcBef>
                <a:spcPts val="2100"/>
              </a:spcBef>
              <a:spcAft>
                <a:spcPts val="0"/>
              </a:spcAft>
              <a:buNone/>
              <a:defRPr sz="1600"/>
            </a:lvl4pPr>
            <a:lvl5pPr lvl="4" rtl="0">
              <a:lnSpc>
                <a:spcPct val="100000"/>
              </a:lnSpc>
              <a:spcBef>
                <a:spcPts val="2100"/>
              </a:spcBef>
              <a:spcAft>
                <a:spcPts val="0"/>
              </a:spcAft>
              <a:buNone/>
              <a:defRPr sz="1600"/>
            </a:lvl5pPr>
            <a:lvl6pPr lvl="5" rtl="0">
              <a:lnSpc>
                <a:spcPct val="100000"/>
              </a:lnSpc>
              <a:spcBef>
                <a:spcPts val="2100"/>
              </a:spcBef>
              <a:spcAft>
                <a:spcPts val="0"/>
              </a:spcAft>
              <a:buNone/>
              <a:defRPr sz="1600"/>
            </a:lvl6pPr>
            <a:lvl7pPr lvl="6" rtl="0">
              <a:lnSpc>
                <a:spcPct val="100000"/>
              </a:lnSpc>
              <a:spcBef>
                <a:spcPts val="2100"/>
              </a:spcBef>
              <a:spcAft>
                <a:spcPts val="0"/>
              </a:spcAft>
              <a:buNone/>
              <a:defRPr sz="1600"/>
            </a:lvl7pPr>
            <a:lvl8pPr lvl="7" rtl="0">
              <a:lnSpc>
                <a:spcPct val="100000"/>
              </a:lnSpc>
              <a:spcBef>
                <a:spcPts val="2100"/>
              </a:spcBef>
              <a:spcAft>
                <a:spcPts val="0"/>
              </a:spcAft>
              <a:buNone/>
              <a:defRPr sz="1600"/>
            </a:lvl8pPr>
            <a:lvl9pPr lvl="8" rtl="0">
              <a:lnSpc>
                <a:spcPct val="100000"/>
              </a:lnSpc>
              <a:spcBef>
                <a:spcPts val="2100"/>
              </a:spcBef>
              <a:spcAft>
                <a:spcPts val="2100"/>
              </a:spcAft>
              <a:buNone/>
              <a:defRPr sz="1600"/>
            </a:lvl9pPr>
          </a:lstStyle>
          <a:p/>
        </p:txBody>
      </p:sp>
      <p:sp>
        <p:nvSpPr>
          <p:cNvPr id="175" name="Google Shape;175;p40"/>
          <p:cNvSpPr txBox="1"/>
          <p:nvPr>
            <p:ph hasCustomPrompt="1" type="title"/>
          </p:nvPr>
        </p:nvSpPr>
        <p:spPr>
          <a:xfrm>
            <a:off x="8008000" y="2605367"/>
            <a:ext cx="1647300" cy="639300"/>
          </a:xfrm>
          <a:prstGeom prst="rect">
            <a:avLst/>
          </a:prstGeom>
        </p:spPr>
        <p:txBody>
          <a:bodyPr anchorCtr="0" anchor="b" bIns="121900" lIns="121900" spcFirstLastPara="1" rIns="121900" wrap="square" tIns="121900">
            <a:noAutofit/>
          </a:bodyPr>
          <a:lstStyle>
            <a:lvl1pPr lvl="0" rtl="0">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6" name="Google Shape;176;p40"/>
          <p:cNvSpPr txBox="1"/>
          <p:nvPr>
            <p:ph hasCustomPrompt="1" idx="3" type="title"/>
          </p:nvPr>
        </p:nvSpPr>
        <p:spPr>
          <a:xfrm>
            <a:off x="8008000" y="4133966"/>
            <a:ext cx="1647300" cy="639300"/>
          </a:xfrm>
          <a:prstGeom prst="rect">
            <a:avLst/>
          </a:prstGeom>
        </p:spPr>
        <p:txBody>
          <a:bodyPr anchorCtr="0" anchor="b" bIns="121900" lIns="121900" spcFirstLastPara="1" rIns="121900" wrap="square" tIns="121900">
            <a:noAutofit/>
          </a:bodyPr>
          <a:lstStyle>
            <a:lvl1pPr lvl="0" rtl="0">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77" name="Google Shape;177;p40"/>
          <p:cNvSpPr txBox="1"/>
          <p:nvPr>
            <p:ph idx="4" type="title"/>
          </p:nvPr>
        </p:nvSpPr>
        <p:spPr>
          <a:xfrm>
            <a:off x="960133" y="679767"/>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rgbClr val="F3F3F3"/>
              </a:buClr>
              <a:buSzPts val="4000"/>
              <a:buNone/>
              <a:defRPr sz="4000">
                <a:solidFill>
                  <a:srgbClr val="F3F3F3"/>
                </a:solidFill>
              </a:defRPr>
            </a:lvl1pPr>
            <a:lvl2pPr lvl="1" rtl="0" algn="ctr">
              <a:spcBef>
                <a:spcPts val="0"/>
              </a:spcBef>
              <a:spcAft>
                <a:spcPts val="0"/>
              </a:spcAft>
              <a:buClr>
                <a:srgbClr val="F3F3F3"/>
              </a:buClr>
              <a:buSzPts val="4000"/>
              <a:buNone/>
              <a:defRPr sz="4000">
                <a:solidFill>
                  <a:srgbClr val="F3F3F3"/>
                </a:solidFill>
              </a:defRPr>
            </a:lvl2pPr>
            <a:lvl3pPr lvl="2" rtl="0" algn="ctr">
              <a:spcBef>
                <a:spcPts val="0"/>
              </a:spcBef>
              <a:spcAft>
                <a:spcPts val="0"/>
              </a:spcAft>
              <a:buClr>
                <a:srgbClr val="F3F3F3"/>
              </a:buClr>
              <a:buSzPts val="4000"/>
              <a:buNone/>
              <a:defRPr sz="4000">
                <a:solidFill>
                  <a:srgbClr val="F3F3F3"/>
                </a:solidFill>
              </a:defRPr>
            </a:lvl3pPr>
            <a:lvl4pPr lvl="3" rtl="0" algn="ctr">
              <a:spcBef>
                <a:spcPts val="0"/>
              </a:spcBef>
              <a:spcAft>
                <a:spcPts val="0"/>
              </a:spcAft>
              <a:buClr>
                <a:srgbClr val="F3F3F3"/>
              </a:buClr>
              <a:buSzPts val="4000"/>
              <a:buNone/>
              <a:defRPr sz="4000">
                <a:solidFill>
                  <a:srgbClr val="F3F3F3"/>
                </a:solidFill>
              </a:defRPr>
            </a:lvl4pPr>
            <a:lvl5pPr lvl="4" rtl="0" algn="ctr">
              <a:spcBef>
                <a:spcPts val="0"/>
              </a:spcBef>
              <a:spcAft>
                <a:spcPts val="0"/>
              </a:spcAft>
              <a:buClr>
                <a:srgbClr val="F3F3F3"/>
              </a:buClr>
              <a:buSzPts val="4000"/>
              <a:buNone/>
              <a:defRPr sz="4000">
                <a:solidFill>
                  <a:srgbClr val="F3F3F3"/>
                </a:solidFill>
              </a:defRPr>
            </a:lvl5pPr>
            <a:lvl6pPr lvl="5" rtl="0" algn="ctr">
              <a:spcBef>
                <a:spcPts val="0"/>
              </a:spcBef>
              <a:spcAft>
                <a:spcPts val="0"/>
              </a:spcAft>
              <a:buClr>
                <a:srgbClr val="F3F3F3"/>
              </a:buClr>
              <a:buSzPts val="4000"/>
              <a:buNone/>
              <a:defRPr sz="4000">
                <a:solidFill>
                  <a:srgbClr val="F3F3F3"/>
                </a:solidFill>
              </a:defRPr>
            </a:lvl6pPr>
            <a:lvl7pPr lvl="6" rtl="0" algn="ctr">
              <a:spcBef>
                <a:spcPts val="0"/>
              </a:spcBef>
              <a:spcAft>
                <a:spcPts val="0"/>
              </a:spcAft>
              <a:buClr>
                <a:srgbClr val="F3F3F3"/>
              </a:buClr>
              <a:buSzPts val="4000"/>
              <a:buNone/>
              <a:defRPr sz="4000">
                <a:solidFill>
                  <a:srgbClr val="F3F3F3"/>
                </a:solidFill>
              </a:defRPr>
            </a:lvl7pPr>
            <a:lvl8pPr lvl="7" rtl="0" algn="ctr">
              <a:spcBef>
                <a:spcPts val="0"/>
              </a:spcBef>
              <a:spcAft>
                <a:spcPts val="0"/>
              </a:spcAft>
              <a:buClr>
                <a:srgbClr val="F3F3F3"/>
              </a:buClr>
              <a:buSzPts val="4000"/>
              <a:buNone/>
              <a:defRPr sz="4000">
                <a:solidFill>
                  <a:srgbClr val="F3F3F3"/>
                </a:solidFill>
              </a:defRPr>
            </a:lvl8pPr>
            <a:lvl9pPr lvl="8" rtl="0" algn="ctr">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41"/>
          <p:cNvSpPr txBox="1"/>
          <p:nvPr>
            <p:ph type="title"/>
          </p:nvPr>
        </p:nvSpPr>
        <p:spPr>
          <a:xfrm>
            <a:off x="1221633" y="3258413"/>
            <a:ext cx="24552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solidFill>
                  <a:srgbClr val="F3F3F3"/>
                </a:solidFill>
              </a:defRPr>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180" name="Google Shape;180;p41"/>
          <p:cNvSpPr txBox="1"/>
          <p:nvPr>
            <p:ph idx="1" type="subTitle"/>
          </p:nvPr>
        </p:nvSpPr>
        <p:spPr>
          <a:xfrm>
            <a:off x="1048367" y="2545933"/>
            <a:ext cx="2801700" cy="7635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sz="1900">
                <a:solidFill>
                  <a:srgbClr val="F3F3F3"/>
                </a:solidFill>
              </a:defRPr>
            </a:lvl1pPr>
            <a:lvl2pPr lvl="1" rtl="0" algn="ctr">
              <a:lnSpc>
                <a:spcPct val="100000"/>
              </a:lnSpc>
              <a:spcBef>
                <a:spcPts val="2100"/>
              </a:spcBef>
              <a:spcAft>
                <a:spcPts val="0"/>
              </a:spcAft>
              <a:buNone/>
              <a:defRPr sz="1900">
                <a:solidFill>
                  <a:srgbClr val="F3F3F3"/>
                </a:solidFill>
              </a:defRPr>
            </a:lvl2pPr>
            <a:lvl3pPr lvl="2" rtl="0" algn="ctr">
              <a:lnSpc>
                <a:spcPct val="100000"/>
              </a:lnSpc>
              <a:spcBef>
                <a:spcPts val="2100"/>
              </a:spcBef>
              <a:spcAft>
                <a:spcPts val="0"/>
              </a:spcAft>
              <a:buNone/>
              <a:defRPr sz="1900">
                <a:solidFill>
                  <a:srgbClr val="F3F3F3"/>
                </a:solidFill>
              </a:defRPr>
            </a:lvl3pPr>
            <a:lvl4pPr lvl="3" rtl="0" algn="ctr">
              <a:lnSpc>
                <a:spcPct val="100000"/>
              </a:lnSpc>
              <a:spcBef>
                <a:spcPts val="2100"/>
              </a:spcBef>
              <a:spcAft>
                <a:spcPts val="0"/>
              </a:spcAft>
              <a:buNone/>
              <a:defRPr sz="1900">
                <a:solidFill>
                  <a:srgbClr val="F3F3F3"/>
                </a:solidFill>
              </a:defRPr>
            </a:lvl4pPr>
            <a:lvl5pPr lvl="4" rtl="0" algn="ctr">
              <a:lnSpc>
                <a:spcPct val="100000"/>
              </a:lnSpc>
              <a:spcBef>
                <a:spcPts val="2100"/>
              </a:spcBef>
              <a:spcAft>
                <a:spcPts val="0"/>
              </a:spcAft>
              <a:buNone/>
              <a:defRPr sz="1900">
                <a:solidFill>
                  <a:srgbClr val="F3F3F3"/>
                </a:solidFill>
              </a:defRPr>
            </a:lvl5pPr>
            <a:lvl6pPr lvl="5" rtl="0" algn="ctr">
              <a:lnSpc>
                <a:spcPct val="100000"/>
              </a:lnSpc>
              <a:spcBef>
                <a:spcPts val="2100"/>
              </a:spcBef>
              <a:spcAft>
                <a:spcPts val="0"/>
              </a:spcAft>
              <a:buNone/>
              <a:defRPr sz="1900">
                <a:solidFill>
                  <a:srgbClr val="F3F3F3"/>
                </a:solidFill>
              </a:defRPr>
            </a:lvl6pPr>
            <a:lvl7pPr lvl="6" rtl="0" algn="ctr">
              <a:lnSpc>
                <a:spcPct val="100000"/>
              </a:lnSpc>
              <a:spcBef>
                <a:spcPts val="2100"/>
              </a:spcBef>
              <a:spcAft>
                <a:spcPts val="0"/>
              </a:spcAft>
              <a:buNone/>
              <a:defRPr sz="1900">
                <a:solidFill>
                  <a:srgbClr val="F3F3F3"/>
                </a:solidFill>
              </a:defRPr>
            </a:lvl7pPr>
            <a:lvl8pPr lvl="7" rtl="0" algn="ctr">
              <a:lnSpc>
                <a:spcPct val="100000"/>
              </a:lnSpc>
              <a:spcBef>
                <a:spcPts val="2100"/>
              </a:spcBef>
              <a:spcAft>
                <a:spcPts val="0"/>
              </a:spcAft>
              <a:buNone/>
              <a:defRPr sz="1900">
                <a:solidFill>
                  <a:srgbClr val="F3F3F3"/>
                </a:solidFill>
              </a:defRPr>
            </a:lvl8pPr>
            <a:lvl9pPr lvl="8" rtl="0" algn="ctr">
              <a:lnSpc>
                <a:spcPct val="100000"/>
              </a:lnSpc>
              <a:spcBef>
                <a:spcPts val="2100"/>
              </a:spcBef>
              <a:spcAft>
                <a:spcPts val="2100"/>
              </a:spcAft>
              <a:buNone/>
              <a:defRPr sz="1900">
                <a:solidFill>
                  <a:srgbClr val="F3F3F3"/>
                </a:solidFill>
              </a:defRPr>
            </a:lvl9pPr>
          </a:lstStyle>
          <a:p/>
        </p:txBody>
      </p:sp>
      <p:sp>
        <p:nvSpPr>
          <p:cNvPr id="181" name="Google Shape;181;p41"/>
          <p:cNvSpPr txBox="1"/>
          <p:nvPr>
            <p:ph idx="2" type="title"/>
          </p:nvPr>
        </p:nvSpPr>
        <p:spPr>
          <a:xfrm>
            <a:off x="8397832" y="3258413"/>
            <a:ext cx="24552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solidFill>
                  <a:srgbClr val="F3F3F3"/>
                </a:solidFill>
              </a:defRPr>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182" name="Google Shape;182;p41"/>
          <p:cNvSpPr txBox="1"/>
          <p:nvPr>
            <p:ph idx="3" type="subTitle"/>
          </p:nvPr>
        </p:nvSpPr>
        <p:spPr>
          <a:xfrm>
            <a:off x="8107233" y="2545933"/>
            <a:ext cx="3036300" cy="7635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sz="1900">
                <a:solidFill>
                  <a:srgbClr val="F3F3F3"/>
                </a:solidFill>
              </a:defRPr>
            </a:lvl1pPr>
            <a:lvl2pPr lvl="1" rtl="0" algn="ctr">
              <a:lnSpc>
                <a:spcPct val="100000"/>
              </a:lnSpc>
              <a:spcBef>
                <a:spcPts val="2100"/>
              </a:spcBef>
              <a:spcAft>
                <a:spcPts val="0"/>
              </a:spcAft>
              <a:buNone/>
              <a:defRPr sz="1900">
                <a:solidFill>
                  <a:srgbClr val="F3F3F3"/>
                </a:solidFill>
              </a:defRPr>
            </a:lvl2pPr>
            <a:lvl3pPr lvl="2" rtl="0" algn="ctr">
              <a:lnSpc>
                <a:spcPct val="100000"/>
              </a:lnSpc>
              <a:spcBef>
                <a:spcPts val="2100"/>
              </a:spcBef>
              <a:spcAft>
                <a:spcPts val="0"/>
              </a:spcAft>
              <a:buNone/>
              <a:defRPr sz="1900">
                <a:solidFill>
                  <a:srgbClr val="F3F3F3"/>
                </a:solidFill>
              </a:defRPr>
            </a:lvl3pPr>
            <a:lvl4pPr lvl="3" rtl="0" algn="ctr">
              <a:lnSpc>
                <a:spcPct val="100000"/>
              </a:lnSpc>
              <a:spcBef>
                <a:spcPts val="2100"/>
              </a:spcBef>
              <a:spcAft>
                <a:spcPts val="0"/>
              </a:spcAft>
              <a:buNone/>
              <a:defRPr sz="1900">
                <a:solidFill>
                  <a:srgbClr val="F3F3F3"/>
                </a:solidFill>
              </a:defRPr>
            </a:lvl4pPr>
            <a:lvl5pPr lvl="4" rtl="0" algn="ctr">
              <a:lnSpc>
                <a:spcPct val="100000"/>
              </a:lnSpc>
              <a:spcBef>
                <a:spcPts val="2100"/>
              </a:spcBef>
              <a:spcAft>
                <a:spcPts val="0"/>
              </a:spcAft>
              <a:buNone/>
              <a:defRPr sz="1900">
                <a:solidFill>
                  <a:srgbClr val="F3F3F3"/>
                </a:solidFill>
              </a:defRPr>
            </a:lvl5pPr>
            <a:lvl6pPr lvl="5" rtl="0" algn="ctr">
              <a:lnSpc>
                <a:spcPct val="100000"/>
              </a:lnSpc>
              <a:spcBef>
                <a:spcPts val="2100"/>
              </a:spcBef>
              <a:spcAft>
                <a:spcPts val="0"/>
              </a:spcAft>
              <a:buNone/>
              <a:defRPr sz="1900">
                <a:solidFill>
                  <a:srgbClr val="F3F3F3"/>
                </a:solidFill>
              </a:defRPr>
            </a:lvl6pPr>
            <a:lvl7pPr lvl="6" rtl="0" algn="ctr">
              <a:lnSpc>
                <a:spcPct val="100000"/>
              </a:lnSpc>
              <a:spcBef>
                <a:spcPts val="2100"/>
              </a:spcBef>
              <a:spcAft>
                <a:spcPts val="0"/>
              </a:spcAft>
              <a:buNone/>
              <a:defRPr sz="1900">
                <a:solidFill>
                  <a:srgbClr val="F3F3F3"/>
                </a:solidFill>
              </a:defRPr>
            </a:lvl7pPr>
            <a:lvl8pPr lvl="7" rtl="0" algn="ctr">
              <a:lnSpc>
                <a:spcPct val="100000"/>
              </a:lnSpc>
              <a:spcBef>
                <a:spcPts val="2100"/>
              </a:spcBef>
              <a:spcAft>
                <a:spcPts val="0"/>
              </a:spcAft>
              <a:buNone/>
              <a:defRPr sz="1900">
                <a:solidFill>
                  <a:srgbClr val="F3F3F3"/>
                </a:solidFill>
              </a:defRPr>
            </a:lvl8pPr>
            <a:lvl9pPr lvl="8" rtl="0" algn="ctr">
              <a:lnSpc>
                <a:spcPct val="100000"/>
              </a:lnSpc>
              <a:spcBef>
                <a:spcPts val="2100"/>
              </a:spcBef>
              <a:spcAft>
                <a:spcPts val="2100"/>
              </a:spcAft>
              <a:buNone/>
              <a:defRPr sz="1900">
                <a:solidFill>
                  <a:srgbClr val="F3F3F3"/>
                </a:solidFill>
              </a:defRPr>
            </a:lvl9pPr>
          </a:lstStyle>
          <a:p/>
        </p:txBody>
      </p:sp>
      <p:sp>
        <p:nvSpPr>
          <p:cNvPr id="183" name="Google Shape;183;p41"/>
          <p:cNvSpPr txBox="1"/>
          <p:nvPr>
            <p:ph idx="4" type="title"/>
          </p:nvPr>
        </p:nvSpPr>
        <p:spPr>
          <a:xfrm>
            <a:off x="4809732" y="5163680"/>
            <a:ext cx="24552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solidFill>
                  <a:srgbClr val="F3F3F3"/>
                </a:solidFill>
              </a:defRPr>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184" name="Google Shape;184;p41"/>
          <p:cNvSpPr txBox="1"/>
          <p:nvPr>
            <p:ph idx="5" type="subTitle"/>
          </p:nvPr>
        </p:nvSpPr>
        <p:spPr>
          <a:xfrm>
            <a:off x="4519133" y="4443000"/>
            <a:ext cx="3036300" cy="7635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sz="1900">
                <a:solidFill>
                  <a:srgbClr val="F3F3F3"/>
                </a:solidFill>
              </a:defRPr>
            </a:lvl1pPr>
            <a:lvl2pPr lvl="1" rtl="0" algn="ctr">
              <a:lnSpc>
                <a:spcPct val="100000"/>
              </a:lnSpc>
              <a:spcBef>
                <a:spcPts val="2100"/>
              </a:spcBef>
              <a:spcAft>
                <a:spcPts val="0"/>
              </a:spcAft>
              <a:buNone/>
              <a:defRPr sz="1900">
                <a:solidFill>
                  <a:srgbClr val="F3F3F3"/>
                </a:solidFill>
              </a:defRPr>
            </a:lvl2pPr>
            <a:lvl3pPr lvl="2" rtl="0" algn="ctr">
              <a:lnSpc>
                <a:spcPct val="100000"/>
              </a:lnSpc>
              <a:spcBef>
                <a:spcPts val="2100"/>
              </a:spcBef>
              <a:spcAft>
                <a:spcPts val="0"/>
              </a:spcAft>
              <a:buNone/>
              <a:defRPr sz="1900">
                <a:solidFill>
                  <a:srgbClr val="F3F3F3"/>
                </a:solidFill>
              </a:defRPr>
            </a:lvl3pPr>
            <a:lvl4pPr lvl="3" rtl="0" algn="ctr">
              <a:lnSpc>
                <a:spcPct val="100000"/>
              </a:lnSpc>
              <a:spcBef>
                <a:spcPts val="2100"/>
              </a:spcBef>
              <a:spcAft>
                <a:spcPts val="0"/>
              </a:spcAft>
              <a:buNone/>
              <a:defRPr sz="1900">
                <a:solidFill>
                  <a:srgbClr val="F3F3F3"/>
                </a:solidFill>
              </a:defRPr>
            </a:lvl4pPr>
            <a:lvl5pPr lvl="4" rtl="0" algn="ctr">
              <a:lnSpc>
                <a:spcPct val="100000"/>
              </a:lnSpc>
              <a:spcBef>
                <a:spcPts val="2100"/>
              </a:spcBef>
              <a:spcAft>
                <a:spcPts val="0"/>
              </a:spcAft>
              <a:buNone/>
              <a:defRPr sz="1900">
                <a:solidFill>
                  <a:srgbClr val="F3F3F3"/>
                </a:solidFill>
              </a:defRPr>
            </a:lvl5pPr>
            <a:lvl6pPr lvl="5" rtl="0" algn="ctr">
              <a:lnSpc>
                <a:spcPct val="100000"/>
              </a:lnSpc>
              <a:spcBef>
                <a:spcPts val="2100"/>
              </a:spcBef>
              <a:spcAft>
                <a:spcPts val="0"/>
              </a:spcAft>
              <a:buNone/>
              <a:defRPr sz="1900">
                <a:solidFill>
                  <a:srgbClr val="F3F3F3"/>
                </a:solidFill>
              </a:defRPr>
            </a:lvl6pPr>
            <a:lvl7pPr lvl="6" rtl="0" algn="ctr">
              <a:lnSpc>
                <a:spcPct val="100000"/>
              </a:lnSpc>
              <a:spcBef>
                <a:spcPts val="2100"/>
              </a:spcBef>
              <a:spcAft>
                <a:spcPts val="0"/>
              </a:spcAft>
              <a:buNone/>
              <a:defRPr sz="1900">
                <a:solidFill>
                  <a:srgbClr val="F3F3F3"/>
                </a:solidFill>
              </a:defRPr>
            </a:lvl7pPr>
            <a:lvl8pPr lvl="7" rtl="0" algn="ctr">
              <a:lnSpc>
                <a:spcPct val="100000"/>
              </a:lnSpc>
              <a:spcBef>
                <a:spcPts val="2100"/>
              </a:spcBef>
              <a:spcAft>
                <a:spcPts val="0"/>
              </a:spcAft>
              <a:buNone/>
              <a:defRPr sz="1900">
                <a:solidFill>
                  <a:srgbClr val="F3F3F3"/>
                </a:solidFill>
              </a:defRPr>
            </a:lvl8pPr>
            <a:lvl9pPr lvl="8" rtl="0" algn="ctr">
              <a:lnSpc>
                <a:spcPct val="100000"/>
              </a:lnSpc>
              <a:spcBef>
                <a:spcPts val="2100"/>
              </a:spcBef>
              <a:spcAft>
                <a:spcPts val="2100"/>
              </a:spcAft>
              <a:buNone/>
              <a:defRPr sz="1900">
                <a:solidFill>
                  <a:srgbClr val="F3F3F3"/>
                </a:solidFill>
              </a:defRPr>
            </a:lvl9pPr>
          </a:lstStyle>
          <a:p/>
        </p:txBody>
      </p:sp>
      <p:sp>
        <p:nvSpPr>
          <p:cNvPr id="185" name="Google Shape;185;p41"/>
          <p:cNvSpPr txBox="1"/>
          <p:nvPr>
            <p:ph idx="6" type="title"/>
          </p:nvPr>
        </p:nvSpPr>
        <p:spPr>
          <a:xfrm>
            <a:off x="4809732" y="3258413"/>
            <a:ext cx="24552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solidFill>
                  <a:srgbClr val="F3F3F3"/>
                </a:solidFill>
              </a:defRPr>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186" name="Google Shape;186;p41"/>
          <p:cNvSpPr txBox="1"/>
          <p:nvPr>
            <p:ph idx="7" type="subTitle"/>
          </p:nvPr>
        </p:nvSpPr>
        <p:spPr>
          <a:xfrm>
            <a:off x="4519133" y="2545933"/>
            <a:ext cx="3036300" cy="7635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sz="1900">
                <a:solidFill>
                  <a:srgbClr val="F3F3F3"/>
                </a:solidFill>
              </a:defRPr>
            </a:lvl1pPr>
            <a:lvl2pPr lvl="1" rtl="0" algn="ctr">
              <a:lnSpc>
                <a:spcPct val="100000"/>
              </a:lnSpc>
              <a:spcBef>
                <a:spcPts val="2100"/>
              </a:spcBef>
              <a:spcAft>
                <a:spcPts val="0"/>
              </a:spcAft>
              <a:buNone/>
              <a:defRPr sz="1900">
                <a:solidFill>
                  <a:srgbClr val="F3F3F3"/>
                </a:solidFill>
              </a:defRPr>
            </a:lvl2pPr>
            <a:lvl3pPr lvl="2" rtl="0" algn="ctr">
              <a:lnSpc>
                <a:spcPct val="100000"/>
              </a:lnSpc>
              <a:spcBef>
                <a:spcPts val="2100"/>
              </a:spcBef>
              <a:spcAft>
                <a:spcPts val="0"/>
              </a:spcAft>
              <a:buNone/>
              <a:defRPr sz="1900">
                <a:solidFill>
                  <a:srgbClr val="F3F3F3"/>
                </a:solidFill>
              </a:defRPr>
            </a:lvl3pPr>
            <a:lvl4pPr lvl="3" rtl="0" algn="ctr">
              <a:lnSpc>
                <a:spcPct val="100000"/>
              </a:lnSpc>
              <a:spcBef>
                <a:spcPts val="2100"/>
              </a:spcBef>
              <a:spcAft>
                <a:spcPts val="0"/>
              </a:spcAft>
              <a:buNone/>
              <a:defRPr sz="1900">
                <a:solidFill>
                  <a:srgbClr val="F3F3F3"/>
                </a:solidFill>
              </a:defRPr>
            </a:lvl4pPr>
            <a:lvl5pPr lvl="4" rtl="0" algn="ctr">
              <a:lnSpc>
                <a:spcPct val="100000"/>
              </a:lnSpc>
              <a:spcBef>
                <a:spcPts val="2100"/>
              </a:spcBef>
              <a:spcAft>
                <a:spcPts val="0"/>
              </a:spcAft>
              <a:buNone/>
              <a:defRPr sz="1900">
                <a:solidFill>
                  <a:srgbClr val="F3F3F3"/>
                </a:solidFill>
              </a:defRPr>
            </a:lvl5pPr>
            <a:lvl6pPr lvl="5" rtl="0" algn="ctr">
              <a:lnSpc>
                <a:spcPct val="100000"/>
              </a:lnSpc>
              <a:spcBef>
                <a:spcPts val="2100"/>
              </a:spcBef>
              <a:spcAft>
                <a:spcPts val="0"/>
              </a:spcAft>
              <a:buNone/>
              <a:defRPr sz="1900">
                <a:solidFill>
                  <a:srgbClr val="F3F3F3"/>
                </a:solidFill>
              </a:defRPr>
            </a:lvl6pPr>
            <a:lvl7pPr lvl="6" rtl="0" algn="ctr">
              <a:lnSpc>
                <a:spcPct val="100000"/>
              </a:lnSpc>
              <a:spcBef>
                <a:spcPts val="2100"/>
              </a:spcBef>
              <a:spcAft>
                <a:spcPts val="0"/>
              </a:spcAft>
              <a:buNone/>
              <a:defRPr sz="1900">
                <a:solidFill>
                  <a:srgbClr val="F3F3F3"/>
                </a:solidFill>
              </a:defRPr>
            </a:lvl7pPr>
            <a:lvl8pPr lvl="7" rtl="0" algn="ctr">
              <a:lnSpc>
                <a:spcPct val="100000"/>
              </a:lnSpc>
              <a:spcBef>
                <a:spcPts val="2100"/>
              </a:spcBef>
              <a:spcAft>
                <a:spcPts val="0"/>
              </a:spcAft>
              <a:buNone/>
              <a:defRPr sz="1900">
                <a:solidFill>
                  <a:srgbClr val="F3F3F3"/>
                </a:solidFill>
              </a:defRPr>
            </a:lvl8pPr>
            <a:lvl9pPr lvl="8" rtl="0" algn="ctr">
              <a:lnSpc>
                <a:spcPct val="100000"/>
              </a:lnSpc>
              <a:spcBef>
                <a:spcPts val="2100"/>
              </a:spcBef>
              <a:spcAft>
                <a:spcPts val="2100"/>
              </a:spcAft>
              <a:buNone/>
              <a:defRPr sz="1900">
                <a:solidFill>
                  <a:srgbClr val="F3F3F3"/>
                </a:solidFill>
              </a:defRPr>
            </a:lvl9pPr>
          </a:lstStyle>
          <a:p/>
        </p:txBody>
      </p:sp>
      <p:sp>
        <p:nvSpPr>
          <p:cNvPr id="187" name="Google Shape;187;p41"/>
          <p:cNvSpPr txBox="1"/>
          <p:nvPr>
            <p:ph idx="8" type="title"/>
          </p:nvPr>
        </p:nvSpPr>
        <p:spPr>
          <a:xfrm>
            <a:off x="1221633" y="5163680"/>
            <a:ext cx="24552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solidFill>
                  <a:srgbClr val="F3F3F3"/>
                </a:solidFill>
              </a:defRPr>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188" name="Google Shape;188;p41"/>
          <p:cNvSpPr txBox="1"/>
          <p:nvPr>
            <p:ph idx="9" type="subTitle"/>
          </p:nvPr>
        </p:nvSpPr>
        <p:spPr>
          <a:xfrm>
            <a:off x="1048433" y="4443000"/>
            <a:ext cx="2801700" cy="7635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sz="1900">
                <a:solidFill>
                  <a:srgbClr val="F3F3F3"/>
                </a:solidFill>
              </a:defRPr>
            </a:lvl1pPr>
            <a:lvl2pPr lvl="1" rtl="0" algn="ctr">
              <a:lnSpc>
                <a:spcPct val="100000"/>
              </a:lnSpc>
              <a:spcBef>
                <a:spcPts val="2100"/>
              </a:spcBef>
              <a:spcAft>
                <a:spcPts val="0"/>
              </a:spcAft>
              <a:buNone/>
              <a:defRPr sz="1900">
                <a:solidFill>
                  <a:srgbClr val="F3F3F3"/>
                </a:solidFill>
              </a:defRPr>
            </a:lvl2pPr>
            <a:lvl3pPr lvl="2" rtl="0" algn="ctr">
              <a:lnSpc>
                <a:spcPct val="100000"/>
              </a:lnSpc>
              <a:spcBef>
                <a:spcPts val="2100"/>
              </a:spcBef>
              <a:spcAft>
                <a:spcPts val="0"/>
              </a:spcAft>
              <a:buNone/>
              <a:defRPr sz="1900">
                <a:solidFill>
                  <a:srgbClr val="F3F3F3"/>
                </a:solidFill>
              </a:defRPr>
            </a:lvl3pPr>
            <a:lvl4pPr lvl="3" rtl="0" algn="ctr">
              <a:lnSpc>
                <a:spcPct val="100000"/>
              </a:lnSpc>
              <a:spcBef>
                <a:spcPts val="2100"/>
              </a:spcBef>
              <a:spcAft>
                <a:spcPts val="0"/>
              </a:spcAft>
              <a:buNone/>
              <a:defRPr sz="1900">
                <a:solidFill>
                  <a:srgbClr val="F3F3F3"/>
                </a:solidFill>
              </a:defRPr>
            </a:lvl4pPr>
            <a:lvl5pPr lvl="4" rtl="0" algn="ctr">
              <a:lnSpc>
                <a:spcPct val="100000"/>
              </a:lnSpc>
              <a:spcBef>
                <a:spcPts val="2100"/>
              </a:spcBef>
              <a:spcAft>
                <a:spcPts val="0"/>
              </a:spcAft>
              <a:buNone/>
              <a:defRPr sz="1900">
                <a:solidFill>
                  <a:srgbClr val="F3F3F3"/>
                </a:solidFill>
              </a:defRPr>
            </a:lvl5pPr>
            <a:lvl6pPr lvl="5" rtl="0" algn="ctr">
              <a:lnSpc>
                <a:spcPct val="100000"/>
              </a:lnSpc>
              <a:spcBef>
                <a:spcPts val="2100"/>
              </a:spcBef>
              <a:spcAft>
                <a:spcPts val="0"/>
              </a:spcAft>
              <a:buNone/>
              <a:defRPr sz="1900">
                <a:solidFill>
                  <a:srgbClr val="F3F3F3"/>
                </a:solidFill>
              </a:defRPr>
            </a:lvl6pPr>
            <a:lvl7pPr lvl="6" rtl="0" algn="ctr">
              <a:lnSpc>
                <a:spcPct val="100000"/>
              </a:lnSpc>
              <a:spcBef>
                <a:spcPts val="2100"/>
              </a:spcBef>
              <a:spcAft>
                <a:spcPts val="0"/>
              </a:spcAft>
              <a:buNone/>
              <a:defRPr sz="1900">
                <a:solidFill>
                  <a:srgbClr val="F3F3F3"/>
                </a:solidFill>
              </a:defRPr>
            </a:lvl7pPr>
            <a:lvl8pPr lvl="7" rtl="0" algn="ctr">
              <a:lnSpc>
                <a:spcPct val="100000"/>
              </a:lnSpc>
              <a:spcBef>
                <a:spcPts val="2100"/>
              </a:spcBef>
              <a:spcAft>
                <a:spcPts val="0"/>
              </a:spcAft>
              <a:buNone/>
              <a:defRPr sz="1900">
                <a:solidFill>
                  <a:srgbClr val="F3F3F3"/>
                </a:solidFill>
              </a:defRPr>
            </a:lvl8pPr>
            <a:lvl9pPr lvl="8" rtl="0" algn="ctr">
              <a:lnSpc>
                <a:spcPct val="100000"/>
              </a:lnSpc>
              <a:spcBef>
                <a:spcPts val="2100"/>
              </a:spcBef>
              <a:spcAft>
                <a:spcPts val="2100"/>
              </a:spcAft>
              <a:buNone/>
              <a:defRPr sz="1900">
                <a:solidFill>
                  <a:srgbClr val="F3F3F3"/>
                </a:solidFill>
              </a:defRPr>
            </a:lvl9pPr>
          </a:lstStyle>
          <a:p/>
        </p:txBody>
      </p:sp>
      <p:sp>
        <p:nvSpPr>
          <p:cNvPr id="189" name="Google Shape;189;p41"/>
          <p:cNvSpPr txBox="1"/>
          <p:nvPr>
            <p:ph idx="13" type="title"/>
          </p:nvPr>
        </p:nvSpPr>
        <p:spPr>
          <a:xfrm>
            <a:off x="8661232" y="5163684"/>
            <a:ext cx="1928400" cy="53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900"/>
              <a:buNone/>
              <a:defRPr i="0" sz="1900">
                <a:solidFill>
                  <a:srgbClr val="F3F3F3"/>
                </a:solidFill>
              </a:defRPr>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p:txBody>
      </p:sp>
      <p:sp>
        <p:nvSpPr>
          <p:cNvPr id="190" name="Google Shape;190;p41"/>
          <p:cNvSpPr txBox="1"/>
          <p:nvPr>
            <p:ph idx="14" type="subTitle"/>
          </p:nvPr>
        </p:nvSpPr>
        <p:spPr>
          <a:xfrm>
            <a:off x="8107233" y="4443000"/>
            <a:ext cx="3036300" cy="7635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sz="1900">
                <a:solidFill>
                  <a:srgbClr val="F3F3F3"/>
                </a:solidFill>
              </a:defRPr>
            </a:lvl1pPr>
            <a:lvl2pPr lvl="1" rtl="0" algn="ctr">
              <a:lnSpc>
                <a:spcPct val="100000"/>
              </a:lnSpc>
              <a:spcBef>
                <a:spcPts val="2100"/>
              </a:spcBef>
              <a:spcAft>
                <a:spcPts val="0"/>
              </a:spcAft>
              <a:buNone/>
              <a:defRPr sz="1900">
                <a:solidFill>
                  <a:srgbClr val="F3F3F3"/>
                </a:solidFill>
              </a:defRPr>
            </a:lvl2pPr>
            <a:lvl3pPr lvl="2" rtl="0" algn="ctr">
              <a:lnSpc>
                <a:spcPct val="100000"/>
              </a:lnSpc>
              <a:spcBef>
                <a:spcPts val="2100"/>
              </a:spcBef>
              <a:spcAft>
                <a:spcPts val="0"/>
              </a:spcAft>
              <a:buNone/>
              <a:defRPr sz="1900">
                <a:solidFill>
                  <a:srgbClr val="F3F3F3"/>
                </a:solidFill>
              </a:defRPr>
            </a:lvl3pPr>
            <a:lvl4pPr lvl="3" rtl="0" algn="ctr">
              <a:lnSpc>
                <a:spcPct val="100000"/>
              </a:lnSpc>
              <a:spcBef>
                <a:spcPts val="2100"/>
              </a:spcBef>
              <a:spcAft>
                <a:spcPts val="0"/>
              </a:spcAft>
              <a:buNone/>
              <a:defRPr sz="1900">
                <a:solidFill>
                  <a:srgbClr val="F3F3F3"/>
                </a:solidFill>
              </a:defRPr>
            </a:lvl4pPr>
            <a:lvl5pPr lvl="4" rtl="0" algn="ctr">
              <a:lnSpc>
                <a:spcPct val="100000"/>
              </a:lnSpc>
              <a:spcBef>
                <a:spcPts val="2100"/>
              </a:spcBef>
              <a:spcAft>
                <a:spcPts val="0"/>
              </a:spcAft>
              <a:buNone/>
              <a:defRPr sz="1900">
                <a:solidFill>
                  <a:srgbClr val="F3F3F3"/>
                </a:solidFill>
              </a:defRPr>
            </a:lvl5pPr>
            <a:lvl6pPr lvl="5" rtl="0" algn="ctr">
              <a:lnSpc>
                <a:spcPct val="100000"/>
              </a:lnSpc>
              <a:spcBef>
                <a:spcPts val="2100"/>
              </a:spcBef>
              <a:spcAft>
                <a:spcPts val="0"/>
              </a:spcAft>
              <a:buNone/>
              <a:defRPr sz="1900">
                <a:solidFill>
                  <a:srgbClr val="F3F3F3"/>
                </a:solidFill>
              </a:defRPr>
            </a:lvl6pPr>
            <a:lvl7pPr lvl="6" rtl="0" algn="ctr">
              <a:lnSpc>
                <a:spcPct val="100000"/>
              </a:lnSpc>
              <a:spcBef>
                <a:spcPts val="2100"/>
              </a:spcBef>
              <a:spcAft>
                <a:spcPts val="0"/>
              </a:spcAft>
              <a:buNone/>
              <a:defRPr sz="1900">
                <a:solidFill>
                  <a:srgbClr val="F3F3F3"/>
                </a:solidFill>
              </a:defRPr>
            </a:lvl7pPr>
            <a:lvl8pPr lvl="7" rtl="0" algn="ctr">
              <a:lnSpc>
                <a:spcPct val="100000"/>
              </a:lnSpc>
              <a:spcBef>
                <a:spcPts val="2100"/>
              </a:spcBef>
              <a:spcAft>
                <a:spcPts val="0"/>
              </a:spcAft>
              <a:buNone/>
              <a:defRPr sz="1900">
                <a:solidFill>
                  <a:srgbClr val="F3F3F3"/>
                </a:solidFill>
              </a:defRPr>
            </a:lvl8pPr>
            <a:lvl9pPr lvl="8" rtl="0" algn="ctr">
              <a:lnSpc>
                <a:spcPct val="100000"/>
              </a:lnSpc>
              <a:spcBef>
                <a:spcPts val="2100"/>
              </a:spcBef>
              <a:spcAft>
                <a:spcPts val="2100"/>
              </a:spcAft>
              <a:buNone/>
              <a:defRPr sz="1900">
                <a:solidFill>
                  <a:srgbClr val="F3F3F3"/>
                </a:solidFill>
              </a:defRPr>
            </a:lvl9pPr>
          </a:lstStyle>
          <a:p/>
        </p:txBody>
      </p:sp>
      <p:sp>
        <p:nvSpPr>
          <p:cNvPr id="191" name="Google Shape;191;p41"/>
          <p:cNvSpPr txBox="1"/>
          <p:nvPr>
            <p:ph idx="15" type="title"/>
          </p:nvPr>
        </p:nvSpPr>
        <p:spPr>
          <a:xfrm>
            <a:off x="960133" y="679767"/>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rgbClr val="F3F3F3"/>
              </a:buClr>
              <a:buSzPts val="4000"/>
              <a:buNone/>
              <a:defRPr sz="4000">
                <a:solidFill>
                  <a:srgbClr val="F3F3F3"/>
                </a:solidFill>
              </a:defRPr>
            </a:lvl1pPr>
            <a:lvl2pPr lvl="1" rtl="0" algn="ctr">
              <a:spcBef>
                <a:spcPts val="0"/>
              </a:spcBef>
              <a:spcAft>
                <a:spcPts val="0"/>
              </a:spcAft>
              <a:buClr>
                <a:srgbClr val="F3F3F3"/>
              </a:buClr>
              <a:buSzPts val="4000"/>
              <a:buNone/>
              <a:defRPr sz="4000">
                <a:solidFill>
                  <a:srgbClr val="F3F3F3"/>
                </a:solidFill>
              </a:defRPr>
            </a:lvl2pPr>
            <a:lvl3pPr lvl="2" rtl="0" algn="ctr">
              <a:spcBef>
                <a:spcPts val="0"/>
              </a:spcBef>
              <a:spcAft>
                <a:spcPts val="0"/>
              </a:spcAft>
              <a:buClr>
                <a:srgbClr val="F3F3F3"/>
              </a:buClr>
              <a:buSzPts val="4000"/>
              <a:buNone/>
              <a:defRPr sz="4000">
                <a:solidFill>
                  <a:srgbClr val="F3F3F3"/>
                </a:solidFill>
              </a:defRPr>
            </a:lvl3pPr>
            <a:lvl4pPr lvl="3" rtl="0" algn="ctr">
              <a:spcBef>
                <a:spcPts val="0"/>
              </a:spcBef>
              <a:spcAft>
                <a:spcPts val="0"/>
              </a:spcAft>
              <a:buClr>
                <a:srgbClr val="F3F3F3"/>
              </a:buClr>
              <a:buSzPts val="4000"/>
              <a:buNone/>
              <a:defRPr sz="4000">
                <a:solidFill>
                  <a:srgbClr val="F3F3F3"/>
                </a:solidFill>
              </a:defRPr>
            </a:lvl4pPr>
            <a:lvl5pPr lvl="4" rtl="0" algn="ctr">
              <a:spcBef>
                <a:spcPts val="0"/>
              </a:spcBef>
              <a:spcAft>
                <a:spcPts val="0"/>
              </a:spcAft>
              <a:buClr>
                <a:srgbClr val="F3F3F3"/>
              </a:buClr>
              <a:buSzPts val="4000"/>
              <a:buNone/>
              <a:defRPr sz="4000">
                <a:solidFill>
                  <a:srgbClr val="F3F3F3"/>
                </a:solidFill>
              </a:defRPr>
            </a:lvl5pPr>
            <a:lvl6pPr lvl="5" rtl="0" algn="ctr">
              <a:spcBef>
                <a:spcPts val="0"/>
              </a:spcBef>
              <a:spcAft>
                <a:spcPts val="0"/>
              </a:spcAft>
              <a:buClr>
                <a:srgbClr val="F3F3F3"/>
              </a:buClr>
              <a:buSzPts val="4000"/>
              <a:buNone/>
              <a:defRPr sz="4000">
                <a:solidFill>
                  <a:srgbClr val="F3F3F3"/>
                </a:solidFill>
              </a:defRPr>
            </a:lvl6pPr>
            <a:lvl7pPr lvl="6" rtl="0" algn="ctr">
              <a:spcBef>
                <a:spcPts val="0"/>
              </a:spcBef>
              <a:spcAft>
                <a:spcPts val="0"/>
              </a:spcAft>
              <a:buClr>
                <a:srgbClr val="F3F3F3"/>
              </a:buClr>
              <a:buSzPts val="4000"/>
              <a:buNone/>
              <a:defRPr sz="4000">
                <a:solidFill>
                  <a:srgbClr val="F3F3F3"/>
                </a:solidFill>
              </a:defRPr>
            </a:lvl7pPr>
            <a:lvl8pPr lvl="7" rtl="0" algn="ctr">
              <a:spcBef>
                <a:spcPts val="0"/>
              </a:spcBef>
              <a:spcAft>
                <a:spcPts val="0"/>
              </a:spcAft>
              <a:buClr>
                <a:srgbClr val="F3F3F3"/>
              </a:buClr>
              <a:buSzPts val="4000"/>
              <a:buNone/>
              <a:defRPr sz="4000">
                <a:solidFill>
                  <a:srgbClr val="F3F3F3"/>
                </a:solidFill>
              </a:defRPr>
            </a:lvl8pPr>
            <a:lvl9pPr lvl="8" rtl="0" algn="ctr">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
          <p:cNvSpPr txBox="1"/>
          <p:nvPr>
            <p:ph idx="1" type="subTitle"/>
          </p:nvPr>
        </p:nvSpPr>
        <p:spPr>
          <a:xfrm>
            <a:off x="3316217" y="1912800"/>
            <a:ext cx="4490400" cy="30324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3700"/>
              <a:buNone/>
              <a:defRPr sz="1900">
                <a:solidFill>
                  <a:srgbClr val="F3F3F3"/>
                </a:solidFill>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9" name="Google Shape;29;p5"/>
          <p:cNvSpPr txBox="1"/>
          <p:nvPr>
            <p:ph type="title"/>
          </p:nvPr>
        </p:nvSpPr>
        <p:spPr>
          <a:xfrm>
            <a:off x="8706971" y="1912800"/>
            <a:ext cx="2622900" cy="30324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900"/>
              <a:buNone/>
              <a:defRPr sz="6400">
                <a:solidFill>
                  <a:srgbClr val="F3F3F3"/>
                </a:solidFill>
              </a:defRPr>
            </a:lvl1pPr>
            <a:lvl2pPr lvl="1" algn="l">
              <a:lnSpc>
                <a:spcPct val="100000"/>
              </a:lnSpc>
              <a:spcBef>
                <a:spcPts val="0"/>
              </a:spcBef>
              <a:spcAft>
                <a:spcPts val="0"/>
              </a:spcAft>
              <a:buSzPts val="1900"/>
              <a:buNone/>
              <a:defRPr sz="1900"/>
            </a:lvl2pPr>
            <a:lvl3pPr lvl="2" algn="l">
              <a:lnSpc>
                <a:spcPct val="100000"/>
              </a:lnSpc>
              <a:spcBef>
                <a:spcPts val="0"/>
              </a:spcBef>
              <a:spcAft>
                <a:spcPts val="0"/>
              </a:spcAft>
              <a:buSzPts val="1900"/>
              <a:buNone/>
              <a:defRPr sz="1900"/>
            </a:lvl3pPr>
            <a:lvl4pPr lvl="3" algn="l">
              <a:lnSpc>
                <a:spcPct val="100000"/>
              </a:lnSpc>
              <a:spcBef>
                <a:spcPts val="0"/>
              </a:spcBef>
              <a:spcAft>
                <a:spcPts val="0"/>
              </a:spcAft>
              <a:buSzPts val="1900"/>
              <a:buNone/>
              <a:defRPr sz="1900"/>
            </a:lvl4pPr>
            <a:lvl5pPr lvl="4" algn="l">
              <a:lnSpc>
                <a:spcPct val="100000"/>
              </a:lnSpc>
              <a:spcBef>
                <a:spcPts val="0"/>
              </a:spcBef>
              <a:spcAft>
                <a:spcPts val="0"/>
              </a:spcAft>
              <a:buSzPts val="1900"/>
              <a:buNone/>
              <a:defRPr sz="1900"/>
            </a:lvl5pPr>
            <a:lvl6pPr lvl="5" algn="l">
              <a:lnSpc>
                <a:spcPct val="100000"/>
              </a:lnSpc>
              <a:spcBef>
                <a:spcPts val="0"/>
              </a:spcBef>
              <a:spcAft>
                <a:spcPts val="0"/>
              </a:spcAft>
              <a:buSzPts val="1900"/>
              <a:buNone/>
              <a:defRPr sz="1900"/>
            </a:lvl6pPr>
            <a:lvl7pPr lvl="6" algn="l">
              <a:lnSpc>
                <a:spcPct val="100000"/>
              </a:lnSpc>
              <a:spcBef>
                <a:spcPts val="0"/>
              </a:spcBef>
              <a:spcAft>
                <a:spcPts val="0"/>
              </a:spcAft>
              <a:buSzPts val="1900"/>
              <a:buNone/>
              <a:defRPr sz="1900"/>
            </a:lvl7pPr>
            <a:lvl8pPr lvl="7" algn="l">
              <a:lnSpc>
                <a:spcPct val="100000"/>
              </a:lnSpc>
              <a:spcBef>
                <a:spcPts val="0"/>
              </a:spcBef>
              <a:spcAft>
                <a:spcPts val="0"/>
              </a:spcAft>
              <a:buSzPts val="1900"/>
              <a:buNone/>
              <a:defRPr sz="1900"/>
            </a:lvl8pPr>
            <a:lvl9pPr lvl="8" algn="l">
              <a:lnSpc>
                <a:spcPct val="100000"/>
              </a:lnSpc>
              <a:spcBef>
                <a:spcPts val="0"/>
              </a:spcBef>
              <a:spcAft>
                <a:spcPts val="0"/>
              </a:spcAft>
              <a:buSzPts val="1900"/>
              <a:buNone/>
              <a:defRPr sz="19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192" name="Shape 192"/>
        <p:cNvGrpSpPr/>
        <p:nvPr/>
      </p:nvGrpSpPr>
      <p:grpSpPr>
        <a:xfrm>
          <a:off x="0" y="0"/>
          <a:ext cx="0" cy="0"/>
          <a:chOff x="0" y="0"/>
          <a:chExt cx="0" cy="0"/>
        </a:xfrm>
      </p:grpSpPr>
      <p:sp>
        <p:nvSpPr>
          <p:cNvPr id="193" name="Google Shape;193;p42"/>
          <p:cNvSpPr txBox="1"/>
          <p:nvPr>
            <p:ph type="ctrTitle"/>
          </p:nvPr>
        </p:nvSpPr>
        <p:spPr>
          <a:xfrm>
            <a:off x="3416233" y="967200"/>
            <a:ext cx="5360100" cy="19503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rgbClr val="F3F3F3"/>
              </a:buClr>
              <a:buSzPts val="6900"/>
              <a:buNone/>
              <a:defRPr sz="9600"/>
            </a:lvl1pPr>
            <a:lvl2pPr lvl="1" rtl="0" algn="ctr">
              <a:spcBef>
                <a:spcPts val="0"/>
              </a:spcBef>
              <a:spcAft>
                <a:spcPts val="0"/>
              </a:spcAft>
              <a:buClr>
                <a:srgbClr val="F3F3F3"/>
              </a:buClr>
              <a:buSzPts val="6900"/>
              <a:buNone/>
              <a:defRPr sz="6900">
                <a:solidFill>
                  <a:srgbClr val="F3F3F3"/>
                </a:solidFill>
              </a:defRPr>
            </a:lvl2pPr>
            <a:lvl3pPr lvl="2" rtl="0" algn="ctr">
              <a:spcBef>
                <a:spcPts val="0"/>
              </a:spcBef>
              <a:spcAft>
                <a:spcPts val="0"/>
              </a:spcAft>
              <a:buClr>
                <a:srgbClr val="F3F3F3"/>
              </a:buClr>
              <a:buSzPts val="6900"/>
              <a:buNone/>
              <a:defRPr sz="6900">
                <a:solidFill>
                  <a:srgbClr val="F3F3F3"/>
                </a:solidFill>
              </a:defRPr>
            </a:lvl3pPr>
            <a:lvl4pPr lvl="3" rtl="0" algn="ctr">
              <a:spcBef>
                <a:spcPts val="0"/>
              </a:spcBef>
              <a:spcAft>
                <a:spcPts val="0"/>
              </a:spcAft>
              <a:buClr>
                <a:srgbClr val="F3F3F3"/>
              </a:buClr>
              <a:buSzPts val="6900"/>
              <a:buNone/>
              <a:defRPr sz="6900">
                <a:solidFill>
                  <a:srgbClr val="F3F3F3"/>
                </a:solidFill>
              </a:defRPr>
            </a:lvl4pPr>
            <a:lvl5pPr lvl="4" rtl="0" algn="ctr">
              <a:spcBef>
                <a:spcPts val="0"/>
              </a:spcBef>
              <a:spcAft>
                <a:spcPts val="0"/>
              </a:spcAft>
              <a:buClr>
                <a:srgbClr val="F3F3F3"/>
              </a:buClr>
              <a:buSzPts val="6900"/>
              <a:buNone/>
              <a:defRPr sz="6900">
                <a:solidFill>
                  <a:srgbClr val="F3F3F3"/>
                </a:solidFill>
              </a:defRPr>
            </a:lvl5pPr>
            <a:lvl6pPr lvl="5" rtl="0" algn="ctr">
              <a:spcBef>
                <a:spcPts val="0"/>
              </a:spcBef>
              <a:spcAft>
                <a:spcPts val="0"/>
              </a:spcAft>
              <a:buClr>
                <a:srgbClr val="F3F3F3"/>
              </a:buClr>
              <a:buSzPts val="6900"/>
              <a:buNone/>
              <a:defRPr sz="6900">
                <a:solidFill>
                  <a:srgbClr val="F3F3F3"/>
                </a:solidFill>
              </a:defRPr>
            </a:lvl6pPr>
            <a:lvl7pPr lvl="6" rtl="0" algn="ctr">
              <a:spcBef>
                <a:spcPts val="0"/>
              </a:spcBef>
              <a:spcAft>
                <a:spcPts val="0"/>
              </a:spcAft>
              <a:buClr>
                <a:srgbClr val="F3F3F3"/>
              </a:buClr>
              <a:buSzPts val="6900"/>
              <a:buNone/>
              <a:defRPr sz="6900">
                <a:solidFill>
                  <a:srgbClr val="F3F3F3"/>
                </a:solidFill>
              </a:defRPr>
            </a:lvl7pPr>
            <a:lvl8pPr lvl="7" rtl="0" algn="ctr">
              <a:spcBef>
                <a:spcPts val="0"/>
              </a:spcBef>
              <a:spcAft>
                <a:spcPts val="0"/>
              </a:spcAft>
              <a:buClr>
                <a:srgbClr val="F3F3F3"/>
              </a:buClr>
              <a:buSzPts val="6900"/>
              <a:buNone/>
              <a:defRPr sz="6900">
                <a:solidFill>
                  <a:srgbClr val="F3F3F3"/>
                </a:solidFill>
              </a:defRPr>
            </a:lvl8pPr>
            <a:lvl9pPr lvl="8" rtl="0" algn="ctr">
              <a:spcBef>
                <a:spcPts val="0"/>
              </a:spcBef>
              <a:spcAft>
                <a:spcPts val="0"/>
              </a:spcAft>
              <a:buClr>
                <a:srgbClr val="F3F3F3"/>
              </a:buClr>
              <a:buSzPts val="6900"/>
              <a:buNone/>
              <a:defRPr sz="6900">
                <a:solidFill>
                  <a:srgbClr val="F3F3F3"/>
                </a:solidFill>
              </a:defRPr>
            </a:lvl9pPr>
          </a:lstStyle>
          <a:p/>
        </p:txBody>
      </p:sp>
      <p:sp>
        <p:nvSpPr>
          <p:cNvPr id="194" name="Google Shape;194;p42"/>
          <p:cNvSpPr txBox="1"/>
          <p:nvPr>
            <p:ph idx="1" type="subTitle"/>
          </p:nvPr>
        </p:nvSpPr>
        <p:spPr>
          <a:xfrm>
            <a:off x="3415967" y="2966933"/>
            <a:ext cx="53601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Clr>
                <a:srgbClr val="F3F3F3"/>
              </a:buClr>
              <a:buSzPts val="3700"/>
              <a:buNone/>
              <a:defRPr sz="1900">
                <a:solidFill>
                  <a:srgbClr val="F3F3F3"/>
                </a:solidFill>
              </a:defRPr>
            </a:lvl1pPr>
            <a:lvl2pPr lvl="1" rtl="0" algn="ctr">
              <a:lnSpc>
                <a:spcPct val="100000"/>
              </a:lnSpc>
              <a:spcBef>
                <a:spcPts val="0"/>
              </a:spcBef>
              <a:spcAft>
                <a:spcPts val="0"/>
              </a:spcAft>
              <a:buClr>
                <a:srgbClr val="F3F3F3"/>
              </a:buClr>
              <a:buSzPts val="3700"/>
              <a:buNone/>
              <a:defRPr sz="3700">
                <a:solidFill>
                  <a:srgbClr val="F3F3F3"/>
                </a:solidFill>
              </a:defRPr>
            </a:lvl2pPr>
            <a:lvl3pPr lvl="2" rtl="0" algn="ctr">
              <a:lnSpc>
                <a:spcPct val="100000"/>
              </a:lnSpc>
              <a:spcBef>
                <a:spcPts val="0"/>
              </a:spcBef>
              <a:spcAft>
                <a:spcPts val="0"/>
              </a:spcAft>
              <a:buClr>
                <a:srgbClr val="F3F3F3"/>
              </a:buClr>
              <a:buSzPts val="3700"/>
              <a:buNone/>
              <a:defRPr sz="3700">
                <a:solidFill>
                  <a:srgbClr val="F3F3F3"/>
                </a:solidFill>
              </a:defRPr>
            </a:lvl3pPr>
            <a:lvl4pPr lvl="3" rtl="0" algn="ctr">
              <a:lnSpc>
                <a:spcPct val="100000"/>
              </a:lnSpc>
              <a:spcBef>
                <a:spcPts val="0"/>
              </a:spcBef>
              <a:spcAft>
                <a:spcPts val="0"/>
              </a:spcAft>
              <a:buClr>
                <a:srgbClr val="F3F3F3"/>
              </a:buClr>
              <a:buSzPts val="3700"/>
              <a:buNone/>
              <a:defRPr sz="3700">
                <a:solidFill>
                  <a:srgbClr val="F3F3F3"/>
                </a:solidFill>
              </a:defRPr>
            </a:lvl4pPr>
            <a:lvl5pPr lvl="4" rtl="0" algn="ctr">
              <a:lnSpc>
                <a:spcPct val="100000"/>
              </a:lnSpc>
              <a:spcBef>
                <a:spcPts val="0"/>
              </a:spcBef>
              <a:spcAft>
                <a:spcPts val="0"/>
              </a:spcAft>
              <a:buClr>
                <a:srgbClr val="F3F3F3"/>
              </a:buClr>
              <a:buSzPts val="3700"/>
              <a:buNone/>
              <a:defRPr sz="3700">
                <a:solidFill>
                  <a:srgbClr val="F3F3F3"/>
                </a:solidFill>
              </a:defRPr>
            </a:lvl5pPr>
            <a:lvl6pPr lvl="5" rtl="0" algn="ctr">
              <a:lnSpc>
                <a:spcPct val="100000"/>
              </a:lnSpc>
              <a:spcBef>
                <a:spcPts val="0"/>
              </a:spcBef>
              <a:spcAft>
                <a:spcPts val="0"/>
              </a:spcAft>
              <a:buClr>
                <a:srgbClr val="F3F3F3"/>
              </a:buClr>
              <a:buSzPts val="3700"/>
              <a:buNone/>
              <a:defRPr sz="3700">
                <a:solidFill>
                  <a:srgbClr val="F3F3F3"/>
                </a:solidFill>
              </a:defRPr>
            </a:lvl6pPr>
            <a:lvl7pPr lvl="6" rtl="0" algn="ctr">
              <a:lnSpc>
                <a:spcPct val="100000"/>
              </a:lnSpc>
              <a:spcBef>
                <a:spcPts val="0"/>
              </a:spcBef>
              <a:spcAft>
                <a:spcPts val="0"/>
              </a:spcAft>
              <a:buClr>
                <a:srgbClr val="F3F3F3"/>
              </a:buClr>
              <a:buSzPts val="3700"/>
              <a:buNone/>
              <a:defRPr sz="3700">
                <a:solidFill>
                  <a:srgbClr val="F3F3F3"/>
                </a:solidFill>
              </a:defRPr>
            </a:lvl7pPr>
            <a:lvl8pPr lvl="7" rtl="0" algn="ctr">
              <a:lnSpc>
                <a:spcPct val="100000"/>
              </a:lnSpc>
              <a:spcBef>
                <a:spcPts val="0"/>
              </a:spcBef>
              <a:spcAft>
                <a:spcPts val="0"/>
              </a:spcAft>
              <a:buClr>
                <a:srgbClr val="F3F3F3"/>
              </a:buClr>
              <a:buSzPts val="3700"/>
              <a:buNone/>
              <a:defRPr sz="3700">
                <a:solidFill>
                  <a:srgbClr val="F3F3F3"/>
                </a:solidFill>
              </a:defRPr>
            </a:lvl8pPr>
            <a:lvl9pPr lvl="8" rtl="0" algn="ctr">
              <a:lnSpc>
                <a:spcPct val="100000"/>
              </a:lnSpc>
              <a:spcBef>
                <a:spcPts val="0"/>
              </a:spcBef>
              <a:spcAft>
                <a:spcPts val="0"/>
              </a:spcAft>
              <a:buClr>
                <a:srgbClr val="F3F3F3"/>
              </a:buClr>
              <a:buSzPts val="3700"/>
              <a:buNone/>
              <a:defRPr sz="3700">
                <a:solidFill>
                  <a:srgbClr val="F3F3F3"/>
                </a:solidFill>
              </a:defRPr>
            </a:lvl9pPr>
          </a:lstStyle>
          <a:p/>
        </p:txBody>
      </p:sp>
      <p:sp>
        <p:nvSpPr>
          <p:cNvPr id="195" name="Google Shape;195;p42"/>
          <p:cNvSpPr txBox="1"/>
          <p:nvPr/>
        </p:nvSpPr>
        <p:spPr>
          <a:xfrm>
            <a:off x="3751233" y="5061967"/>
            <a:ext cx="4689900" cy="759300"/>
          </a:xfrm>
          <a:prstGeom prst="rect">
            <a:avLst/>
          </a:prstGeom>
          <a:noFill/>
          <a:ln>
            <a:noFill/>
          </a:ln>
        </p:spPr>
        <p:txBody>
          <a:bodyPr anchorCtr="0" anchor="t" bIns="121900" lIns="121900" spcFirstLastPara="1" rIns="121900" wrap="square" tIns="121900">
            <a:noAutofit/>
          </a:bodyPr>
          <a:lstStyle/>
          <a:p>
            <a:pPr indent="0" lvl="0" marL="0" rtl="0" algn="ctr">
              <a:spcBef>
                <a:spcPts val="400"/>
              </a:spcBef>
              <a:spcAft>
                <a:spcPts val="0"/>
              </a:spcAft>
              <a:buNone/>
            </a:pPr>
            <a:r>
              <a:rPr lang="en-US" sz="12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US" sz="12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US" sz="1200">
                <a:solidFill>
                  <a:srgbClr val="F3F3F3"/>
                </a:solidFill>
                <a:latin typeface="Fira Sans Condensed Light"/>
                <a:ea typeface="Fira Sans Condensed Light"/>
                <a:cs typeface="Fira Sans Condensed Light"/>
                <a:sym typeface="Fira Sans Condensed Light"/>
              </a:rPr>
              <a:t>, including icons by </a:t>
            </a:r>
            <a:r>
              <a:rPr b="1" lang="en-US" sz="12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US" sz="1200">
                <a:solidFill>
                  <a:srgbClr val="F3F3F3"/>
                </a:solidFill>
                <a:latin typeface="Fira Sans Condensed Light"/>
                <a:ea typeface="Fira Sans Condensed Light"/>
                <a:cs typeface="Fira Sans Condensed Light"/>
                <a:sym typeface="Fira Sans Condensed Light"/>
              </a:rPr>
              <a:t>, and infographics &amp; images by </a:t>
            </a:r>
            <a:r>
              <a:rPr b="1" lang="en-US" sz="12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US" sz="1200">
                <a:solidFill>
                  <a:srgbClr val="F3F3F3"/>
                </a:solidFill>
                <a:latin typeface="Fira Sans Condensed Light"/>
                <a:ea typeface="Fira Sans Condensed Light"/>
                <a:cs typeface="Fira Sans Condensed Light"/>
                <a:sym typeface="Fira Sans Condensed Light"/>
              </a:rPr>
              <a:t>. </a:t>
            </a:r>
            <a:endParaRPr sz="1200">
              <a:solidFill>
                <a:srgbClr val="F3F3F3"/>
              </a:solidFill>
              <a:latin typeface="Fira Sans Condensed Light"/>
              <a:ea typeface="Fira Sans Condensed Light"/>
              <a:cs typeface="Fira Sans Condensed Light"/>
              <a:sym typeface="Fira Sans Condensed Light"/>
            </a:endParaRPr>
          </a:p>
          <a:p>
            <a:pPr indent="0" lvl="0" marL="0" rtl="0" algn="ctr">
              <a:spcBef>
                <a:spcPts val="400"/>
              </a:spcBef>
              <a:spcAft>
                <a:spcPts val="0"/>
              </a:spcAft>
              <a:buNone/>
            </a:pPr>
            <a:r>
              <a:t/>
            </a:r>
            <a:endParaRPr sz="12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96" name="Shape 196"/>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197" name="Shape 19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960133" y="2275800"/>
            <a:ext cx="3679500" cy="23064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2400"/>
              <a:buNone/>
              <a:defRPr sz="6000">
                <a:solidFill>
                  <a:srgbClr val="F3F3F3"/>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7"/>
          <p:cNvSpPr txBox="1"/>
          <p:nvPr>
            <p:ph idx="1" type="subTitle"/>
          </p:nvPr>
        </p:nvSpPr>
        <p:spPr>
          <a:xfrm>
            <a:off x="1293051" y="3506867"/>
            <a:ext cx="2950800" cy="1458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1900">
                <a:solidFill>
                  <a:srgbClr val="F3F3F3"/>
                </a:solidFill>
              </a:defRPr>
            </a:lvl1pPr>
            <a:lvl2pPr lvl="1" algn="ctr">
              <a:lnSpc>
                <a:spcPct val="100000"/>
              </a:lnSpc>
              <a:spcBef>
                <a:spcPts val="2100"/>
              </a:spcBef>
              <a:spcAft>
                <a:spcPts val="0"/>
              </a:spcAft>
              <a:buSzPts val="1600"/>
              <a:buNone/>
              <a:defRPr sz="1900">
                <a:solidFill>
                  <a:srgbClr val="F3F3F3"/>
                </a:solidFill>
              </a:defRPr>
            </a:lvl2pPr>
            <a:lvl3pPr lvl="2" algn="ctr">
              <a:lnSpc>
                <a:spcPct val="100000"/>
              </a:lnSpc>
              <a:spcBef>
                <a:spcPts val="2100"/>
              </a:spcBef>
              <a:spcAft>
                <a:spcPts val="0"/>
              </a:spcAft>
              <a:buSzPts val="1600"/>
              <a:buNone/>
              <a:defRPr sz="1900">
                <a:solidFill>
                  <a:srgbClr val="F3F3F3"/>
                </a:solidFill>
              </a:defRPr>
            </a:lvl3pPr>
            <a:lvl4pPr lvl="3" algn="ctr">
              <a:lnSpc>
                <a:spcPct val="100000"/>
              </a:lnSpc>
              <a:spcBef>
                <a:spcPts val="2100"/>
              </a:spcBef>
              <a:spcAft>
                <a:spcPts val="0"/>
              </a:spcAft>
              <a:buSzPts val="1600"/>
              <a:buNone/>
              <a:defRPr sz="1900">
                <a:solidFill>
                  <a:srgbClr val="F3F3F3"/>
                </a:solidFill>
              </a:defRPr>
            </a:lvl4pPr>
            <a:lvl5pPr lvl="4" algn="ctr">
              <a:lnSpc>
                <a:spcPct val="100000"/>
              </a:lnSpc>
              <a:spcBef>
                <a:spcPts val="2100"/>
              </a:spcBef>
              <a:spcAft>
                <a:spcPts val="0"/>
              </a:spcAft>
              <a:buSzPts val="1600"/>
              <a:buNone/>
              <a:defRPr sz="1900">
                <a:solidFill>
                  <a:srgbClr val="F3F3F3"/>
                </a:solidFill>
              </a:defRPr>
            </a:lvl5pPr>
            <a:lvl6pPr lvl="5" algn="ctr">
              <a:lnSpc>
                <a:spcPct val="100000"/>
              </a:lnSpc>
              <a:spcBef>
                <a:spcPts val="2100"/>
              </a:spcBef>
              <a:spcAft>
                <a:spcPts val="0"/>
              </a:spcAft>
              <a:buSzPts val="1600"/>
              <a:buNone/>
              <a:defRPr sz="1900">
                <a:solidFill>
                  <a:srgbClr val="F3F3F3"/>
                </a:solidFill>
              </a:defRPr>
            </a:lvl6pPr>
            <a:lvl7pPr lvl="6" algn="ctr">
              <a:lnSpc>
                <a:spcPct val="100000"/>
              </a:lnSpc>
              <a:spcBef>
                <a:spcPts val="2100"/>
              </a:spcBef>
              <a:spcAft>
                <a:spcPts val="0"/>
              </a:spcAft>
              <a:buSzPts val="1600"/>
              <a:buNone/>
              <a:defRPr sz="1900">
                <a:solidFill>
                  <a:srgbClr val="F3F3F3"/>
                </a:solidFill>
              </a:defRPr>
            </a:lvl7pPr>
            <a:lvl8pPr lvl="7" algn="ctr">
              <a:lnSpc>
                <a:spcPct val="100000"/>
              </a:lnSpc>
              <a:spcBef>
                <a:spcPts val="2100"/>
              </a:spcBef>
              <a:spcAft>
                <a:spcPts val="0"/>
              </a:spcAft>
              <a:buSzPts val="1600"/>
              <a:buNone/>
              <a:defRPr sz="1900">
                <a:solidFill>
                  <a:srgbClr val="F3F3F3"/>
                </a:solidFill>
              </a:defRPr>
            </a:lvl8pPr>
            <a:lvl9pPr lvl="8" algn="ctr">
              <a:lnSpc>
                <a:spcPct val="100000"/>
              </a:lnSpc>
              <a:spcBef>
                <a:spcPts val="2100"/>
              </a:spcBef>
              <a:spcAft>
                <a:spcPts val="2100"/>
              </a:spcAft>
              <a:buSzPts val="1600"/>
              <a:buNone/>
              <a:defRPr sz="1900">
                <a:solidFill>
                  <a:srgbClr val="F3F3F3"/>
                </a:solidFill>
              </a:defRPr>
            </a:lvl9pPr>
          </a:lstStyle>
          <a:p/>
        </p:txBody>
      </p:sp>
      <p:sp>
        <p:nvSpPr>
          <p:cNvPr id="34" name="Google Shape;34;p7"/>
          <p:cNvSpPr txBox="1"/>
          <p:nvPr>
            <p:ph idx="2" type="subTitle"/>
          </p:nvPr>
        </p:nvSpPr>
        <p:spPr>
          <a:xfrm>
            <a:off x="7948151" y="3506867"/>
            <a:ext cx="2950800" cy="1458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1900">
                <a:solidFill>
                  <a:srgbClr val="F3F3F3"/>
                </a:solidFill>
              </a:defRPr>
            </a:lvl1pPr>
            <a:lvl2pPr lvl="1" algn="ctr">
              <a:lnSpc>
                <a:spcPct val="100000"/>
              </a:lnSpc>
              <a:spcBef>
                <a:spcPts val="2100"/>
              </a:spcBef>
              <a:spcAft>
                <a:spcPts val="0"/>
              </a:spcAft>
              <a:buSzPts val="1600"/>
              <a:buNone/>
              <a:defRPr sz="1900">
                <a:solidFill>
                  <a:srgbClr val="F3F3F3"/>
                </a:solidFill>
              </a:defRPr>
            </a:lvl2pPr>
            <a:lvl3pPr lvl="2" algn="ctr">
              <a:lnSpc>
                <a:spcPct val="100000"/>
              </a:lnSpc>
              <a:spcBef>
                <a:spcPts val="2100"/>
              </a:spcBef>
              <a:spcAft>
                <a:spcPts val="0"/>
              </a:spcAft>
              <a:buSzPts val="1600"/>
              <a:buNone/>
              <a:defRPr sz="1900">
                <a:solidFill>
                  <a:srgbClr val="F3F3F3"/>
                </a:solidFill>
              </a:defRPr>
            </a:lvl3pPr>
            <a:lvl4pPr lvl="3" algn="ctr">
              <a:lnSpc>
                <a:spcPct val="100000"/>
              </a:lnSpc>
              <a:spcBef>
                <a:spcPts val="2100"/>
              </a:spcBef>
              <a:spcAft>
                <a:spcPts val="0"/>
              </a:spcAft>
              <a:buSzPts val="1600"/>
              <a:buNone/>
              <a:defRPr sz="1900">
                <a:solidFill>
                  <a:srgbClr val="F3F3F3"/>
                </a:solidFill>
              </a:defRPr>
            </a:lvl4pPr>
            <a:lvl5pPr lvl="4" algn="ctr">
              <a:lnSpc>
                <a:spcPct val="100000"/>
              </a:lnSpc>
              <a:spcBef>
                <a:spcPts val="2100"/>
              </a:spcBef>
              <a:spcAft>
                <a:spcPts val="0"/>
              </a:spcAft>
              <a:buSzPts val="1600"/>
              <a:buNone/>
              <a:defRPr sz="1900">
                <a:solidFill>
                  <a:srgbClr val="F3F3F3"/>
                </a:solidFill>
              </a:defRPr>
            </a:lvl5pPr>
            <a:lvl6pPr lvl="5" algn="ctr">
              <a:lnSpc>
                <a:spcPct val="100000"/>
              </a:lnSpc>
              <a:spcBef>
                <a:spcPts val="2100"/>
              </a:spcBef>
              <a:spcAft>
                <a:spcPts val="0"/>
              </a:spcAft>
              <a:buSzPts val="1600"/>
              <a:buNone/>
              <a:defRPr sz="1900">
                <a:solidFill>
                  <a:srgbClr val="F3F3F3"/>
                </a:solidFill>
              </a:defRPr>
            </a:lvl6pPr>
            <a:lvl7pPr lvl="6" algn="ctr">
              <a:lnSpc>
                <a:spcPct val="100000"/>
              </a:lnSpc>
              <a:spcBef>
                <a:spcPts val="2100"/>
              </a:spcBef>
              <a:spcAft>
                <a:spcPts val="0"/>
              </a:spcAft>
              <a:buSzPts val="1600"/>
              <a:buNone/>
              <a:defRPr sz="1900">
                <a:solidFill>
                  <a:srgbClr val="F3F3F3"/>
                </a:solidFill>
              </a:defRPr>
            </a:lvl7pPr>
            <a:lvl8pPr lvl="7" algn="ctr">
              <a:lnSpc>
                <a:spcPct val="100000"/>
              </a:lnSpc>
              <a:spcBef>
                <a:spcPts val="2100"/>
              </a:spcBef>
              <a:spcAft>
                <a:spcPts val="0"/>
              </a:spcAft>
              <a:buSzPts val="1600"/>
              <a:buNone/>
              <a:defRPr sz="1900">
                <a:solidFill>
                  <a:srgbClr val="F3F3F3"/>
                </a:solidFill>
              </a:defRPr>
            </a:lvl8pPr>
            <a:lvl9pPr lvl="8" algn="ctr">
              <a:lnSpc>
                <a:spcPct val="100000"/>
              </a:lnSpc>
              <a:spcBef>
                <a:spcPts val="2100"/>
              </a:spcBef>
              <a:spcAft>
                <a:spcPts val="2100"/>
              </a:spcAft>
              <a:buSzPts val="1600"/>
              <a:buNone/>
              <a:defRPr sz="1900">
                <a:solidFill>
                  <a:srgbClr val="F3F3F3"/>
                </a:solidFill>
              </a:defRPr>
            </a:lvl9pPr>
          </a:lstStyle>
          <a:p/>
        </p:txBody>
      </p:sp>
      <p:sp>
        <p:nvSpPr>
          <p:cNvPr id="35" name="Google Shape;35;p7"/>
          <p:cNvSpPr txBox="1"/>
          <p:nvPr>
            <p:ph idx="3" type="subTitle"/>
          </p:nvPr>
        </p:nvSpPr>
        <p:spPr>
          <a:xfrm>
            <a:off x="4620017" y="3506867"/>
            <a:ext cx="2950800" cy="14583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
              <a:buNone/>
              <a:defRPr sz="1900">
                <a:solidFill>
                  <a:srgbClr val="F3F3F3"/>
                </a:solidFill>
              </a:defRPr>
            </a:lvl1pPr>
            <a:lvl2pPr lvl="1" algn="ctr">
              <a:lnSpc>
                <a:spcPct val="100000"/>
              </a:lnSpc>
              <a:spcBef>
                <a:spcPts val="2100"/>
              </a:spcBef>
              <a:spcAft>
                <a:spcPts val="0"/>
              </a:spcAft>
              <a:buSzPts val="1600"/>
              <a:buNone/>
              <a:defRPr sz="1900">
                <a:solidFill>
                  <a:srgbClr val="F3F3F3"/>
                </a:solidFill>
              </a:defRPr>
            </a:lvl2pPr>
            <a:lvl3pPr lvl="2" algn="ctr">
              <a:lnSpc>
                <a:spcPct val="100000"/>
              </a:lnSpc>
              <a:spcBef>
                <a:spcPts val="2100"/>
              </a:spcBef>
              <a:spcAft>
                <a:spcPts val="0"/>
              </a:spcAft>
              <a:buSzPts val="1600"/>
              <a:buNone/>
              <a:defRPr sz="1900">
                <a:solidFill>
                  <a:srgbClr val="F3F3F3"/>
                </a:solidFill>
              </a:defRPr>
            </a:lvl3pPr>
            <a:lvl4pPr lvl="3" algn="ctr">
              <a:lnSpc>
                <a:spcPct val="100000"/>
              </a:lnSpc>
              <a:spcBef>
                <a:spcPts val="2100"/>
              </a:spcBef>
              <a:spcAft>
                <a:spcPts val="0"/>
              </a:spcAft>
              <a:buSzPts val="1600"/>
              <a:buNone/>
              <a:defRPr sz="1900">
                <a:solidFill>
                  <a:srgbClr val="F3F3F3"/>
                </a:solidFill>
              </a:defRPr>
            </a:lvl4pPr>
            <a:lvl5pPr lvl="4" algn="ctr">
              <a:lnSpc>
                <a:spcPct val="100000"/>
              </a:lnSpc>
              <a:spcBef>
                <a:spcPts val="2100"/>
              </a:spcBef>
              <a:spcAft>
                <a:spcPts val="0"/>
              </a:spcAft>
              <a:buSzPts val="1600"/>
              <a:buNone/>
              <a:defRPr sz="1900">
                <a:solidFill>
                  <a:srgbClr val="F3F3F3"/>
                </a:solidFill>
              </a:defRPr>
            </a:lvl5pPr>
            <a:lvl6pPr lvl="5" algn="ctr">
              <a:lnSpc>
                <a:spcPct val="100000"/>
              </a:lnSpc>
              <a:spcBef>
                <a:spcPts val="2100"/>
              </a:spcBef>
              <a:spcAft>
                <a:spcPts val="0"/>
              </a:spcAft>
              <a:buSzPts val="1600"/>
              <a:buNone/>
              <a:defRPr sz="1900">
                <a:solidFill>
                  <a:srgbClr val="F3F3F3"/>
                </a:solidFill>
              </a:defRPr>
            </a:lvl6pPr>
            <a:lvl7pPr lvl="6" algn="ctr">
              <a:lnSpc>
                <a:spcPct val="100000"/>
              </a:lnSpc>
              <a:spcBef>
                <a:spcPts val="2100"/>
              </a:spcBef>
              <a:spcAft>
                <a:spcPts val="0"/>
              </a:spcAft>
              <a:buSzPts val="1600"/>
              <a:buNone/>
              <a:defRPr sz="1900">
                <a:solidFill>
                  <a:srgbClr val="F3F3F3"/>
                </a:solidFill>
              </a:defRPr>
            </a:lvl7pPr>
            <a:lvl8pPr lvl="7" algn="ctr">
              <a:lnSpc>
                <a:spcPct val="100000"/>
              </a:lnSpc>
              <a:spcBef>
                <a:spcPts val="2100"/>
              </a:spcBef>
              <a:spcAft>
                <a:spcPts val="0"/>
              </a:spcAft>
              <a:buSzPts val="1600"/>
              <a:buNone/>
              <a:defRPr sz="1900">
                <a:solidFill>
                  <a:srgbClr val="F3F3F3"/>
                </a:solidFill>
              </a:defRPr>
            </a:lvl8pPr>
            <a:lvl9pPr lvl="8" algn="ctr">
              <a:lnSpc>
                <a:spcPct val="100000"/>
              </a:lnSpc>
              <a:spcBef>
                <a:spcPts val="2100"/>
              </a:spcBef>
              <a:spcAft>
                <a:spcPts val="2100"/>
              </a:spcAft>
              <a:buSzPts val="1600"/>
              <a:buNone/>
              <a:defRPr sz="1900">
                <a:solidFill>
                  <a:srgbClr val="F3F3F3"/>
                </a:solidFill>
              </a:defRPr>
            </a:lvl9pPr>
          </a:lstStyle>
          <a:p/>
        </p:txBody>
      </p:sp>
      <p:sp>
        <p:nvSpPr>
          <p:cNvPr id="36" name="Google Shape;36;p7"/>
          <p:cNvSpPr txBox="1"/>
          <p:nvPr>
            <p:ph type="title"/>
          </p:nvPr>
        </p:nvSpPr>
        <p:spPr>
          <a:xfrm>
            <a:off x="1280151" y="4965267"/>
            <a:ext cx="2052300" cy="535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900"/>
              <a:buNone/>
              <a:defRPr i="0" sz="2400">
                <a:solidFill>
                  <a:srgbClr val="F3F3F3"/>
                </a:solidFill>
              </a:defRPr>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37" name="Google Shape;37;p7"/>
          <p:cNvSpPr txBox="1"/>
          <p:nvPr>
            <p:ph idx="4" type="title"/>
          </p:nvPr>
        </p:nvSpPr>
        <p:spPr>
          <a:xfrm>
            <a:off x="8838251" y="4965267"/>
            <a:ext cx="2052300" cy="535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900"/>
              <a:buNone/>
              <a:defRPr i="0" sz="2400">
                <a:solidFill>
                  <a:srgbClr val="F3F3F3"/>
                </a:solidFill>
              </a:defRPr>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38" name="Google Shape;38;p7"/>
          <p:cNvSpPr txBox="1"/>
          <p:nvPr>
            <p:ph idx="5" type="title"/>
          </p:nvPr>
        </p:nvSpPr>
        <p:spPr>
          <a:xfrm>
            <a:off x="5073781" y="4965267"/>
            <a:ext cx="2052300" cy="535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900"/>
              <a:buNone/>
              <a:defRPr i="0" sz="2400">
                <a:solidFill>
                  <a:srgbClr val="F3F3F3"/>
                </a:solidFill>
              </a:defRPr>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39" name="Google Shape;39;p7"/>
          <p:cNvSpPr txBox="1"/>
          <p:nvPr>
            <p:ph idx="6" type="title"/>
          </p:nvPr>
        </p:nvSpPr>
        <p:spPr>
          <a:xfrm>
            <a:off x="960133" y="6797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rgbClr val="F3F3F3"/>
              </a:buClr>
              <a:buSzPts val="4000"/>
              <a:buNone/>
              <a:defRPr sz="4000">
                <a:solidFill>
                  <a:srgbClr val="F3F3F3"/>
                </a:solidFill>
              </a:defRPr>
            </a:lvl1pPr>
            <a:lvl2pPr lvl="1" algn="ctr">
              <a:lnSpc>
                <a:spcPct val="100000"/>
              </a:lnSpc>
              <a:spcBef>
                <a:spcPts val="0"/>
              </a:spcBef>
              <a:spcAft>
                <a:spcPts val="0"/>
              </a:spcAft>
              <a:buClr>
                <a:srgbClr val="F3F3F3"/>
              </a:buClr>
              <a:buSzPts val="4000"/>
              <a:buNone/>
              <a:defRPr sz="4000">
                <a:solidFill>
                  <a:srgbClr val="F3F3F3"/>
                </a:solidFill>
              </a:defRPr>
            </a:lvl2pPr>
            <a:lvl3pPr lvl="2" algn="ctr">
              <a:lnSpc>
                <a:spcPct val="100000"/>
              </a:lnSpc>
              <a:spcBef>
                <a:spcPts val="0"/>
              </a:spcBef>
              <a:spcAft>
                <a:spcPts val="0"/>
              </a:spcAft>
              <a:buClr>
                <a:srgbClr val="F3F3F3"/>
              </a:buClr>
              <a:buSzPts val="4000"/>
              <a:buNone/>
              <a:defRPr sz="4000">
                <a:solidFill>
                  <a:srgbClr val="F3F3F3"/>
                </a:solidFill>
              </a:defRPr>
            </a:lvl3pPr>
            <a:lvl4pPr lvl="3" algn="ctr">
              <a:lnSpc>
                <a:spcPct val="100000"/>
              </a:lnSpc>
              <a:spcBef>
                <a:spcPts val="0"/>
              </a:spcBef>
              <a:spcAft>
                <a:spcPts val="0"/>
              </a:spcAft>
              <a:buClr>
                <a:srgbClr val="F3F3F3"/>
              </a:buClr>
              <a:buSzPts val="4000"/>
              <a:buNone/>
              <a:defRPr sz="4000">
                <a:solidFill>
                  <a:srgbClr val="F3F3F3"/>
                </a:solidFill>
              </a:defRPr>
            </a:lvl4pPr>
            <a:lvl5pPr lvl="4" algn="ctr">
              <a:lnSpc>
                <a:spcPct val="100000"/>
              </a:lnSpc>
              <a:spcBef>
                <a:spcPts val="0"/>
              </a:spcBef>
              <a:spcAft>
                <a:spcPts val="0"/>
              </a:spcAft>
              <a:buClr>
                <a:srgbClr val="F3F3F3"/>
              </a:buClr>
              <a:buSzPts val="4000"/>
              <a:buNone/>
              <a:defRPr sz="4000">
                <a:solidFill>
                  <a:srgbClr val="F3F3F3"/>
                </a:solidFill>
              </a:defRPr>
            </a:lvl5pPr>
            <a:lvl6pPr lvl="5" algn="ctr">
              <a:lnSpc>
                <a:spcPct val="100000"/>
              </a:lnSpc>
              <a:spcBef>
                <a:spcPts val="0"/>
              </a:spcBef>
              <a:spcAft>
                <a:spcPts val="0"/>
              </a:spcAft>
              <a:buClr>
                <a:srgbClr val="F3F3F3"/>
              </a:buClr>
              <a:buSzPts val="4000"/>
              <a:buNone/>
              <a:defRPr sz="4000">
                <a:solidFill>
                  <a:srgbClr val="F3F3F3"/>
                </a:solidFill>
              </a:defRPr>
            </a:lvl6pPr>
            <a:lvl7pPr lvl="6" algn="ctr">
              <a:lnSpc>
                <a:spcPct val="100000"/>
              </a:lnSpc>
              <a:spcBef>
                <a:spcPts val="0"/>
              </a:spcBef>
              <a:spcAft>
                <a:spcPts val="0"/>
              </a:spcAft>
              <a:buClr>
                <a:srgbClr val="F3F3F3"/>
              </a:buClr>
              <a:buSzPts val="4000"/>
              <a:buNone/>
              <a:defRPr sz="4000">
                <a:solidFill>
                  <a:srgbClr val="F3F3F3"/>
                </a:solidFill>
              </a:defRPr>
            </a:lvl7pPr>
            <a:lvl8pPr lvl="7" algn="ctr">
              <a:lnSpc>
                <a:spcPct val="100000"/>
              </a:lnSpc>
              <a:spcBef>
                <a:spcPts val="0"/>
              </a:spcBef>
              <a:spcAft>
                <a:spcPts val="0"/>
              </a:spcAft>
              <a:buClr>
                <a:srgbClr val="F3F3F3"/>
              </a:buClr>
              <a:buSzPts val="4000"/>
              <a:buNone/>
              <a:defRPr sz="4000">
                <a:solidFill>
                  <a:srgbClr val="F3F3F3"/>
                </a:solidFill>
              </a:defRPr>
            </a:lvl8pPr>
            <a:lvl9pPr lvl="8" algn="ctr">
              <a:lnSpc>
                <a:spcPct val="100000"/>
              </a:lnSpc>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697100" y="1295800"/>
            <a:ext cx="5050500" cy="42663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5600"/>
              <a:buNone/>
              <a:defRPr sz="8000">
                <a:solidFill>
                  <a:srgbClr val="F3F3F3"/>
                </a:solidFill>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2" name="Google Shape;42;p8"/>
          <p:cNvSpPr txBox="1"/>
          <p:nvPr>
            <p:ph idx="1" type="subTitle"/>
          </p:nvPr>
        </p:nvSpPr>
        <p:spPr>
          <a:xfrm>
            <a:off x="6399933" y="2605600"/>
            <a:ext cx="2586900" cy="1646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800"/>
              <a:buNone/>
              <a:defRPr sz="1900">
                <a:solidFill>
                  <a:srgbClr val="F3F3F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8"/>
          <p:cNvSpPr txBox="1"/>
          <p:nvPr>
            <p:ph idx="2" type="title"/>
          </p:nvPr>
        </p:nvSpPr>
        <p:spPr>
          <a:xfrm>
            <a:off x="6465560" y="1334833"/>
            <a:ext cx="2702400" cy="2419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6000"/>
              <a:buNone/>
              <a:defRPr sz="18700">
                <a:solidFill>
                  <a:srgbClr val="F3F3F3"/>
                </a:solidFill>
              </a:defRPr>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9"/>
          <p:cNvSpPr txBox="1"/>
          <p:nvPr>
            <p:ph idx="1" type="subTitle"/>
          </p:nvPr>
        </p:nvSpPr>
        <p:spPr>
          <a:xfrm>
            <a:off x="2301233" y="2525767"/>
            <a:ext cx="2944800" cy="9351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500"/>
              <a:buFont typeface="Josefin Slab"/>
              <a:buNone/>
              <a:defRPr sz="1900">
                <a:solidFill>
                  <a:srgbClr val="F3F3F3"/>
                </a:solidFill>
              </a:defRPr>
            </a:lvl1pPr>
            <a:lvl2pPr lvl="1"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46" name="Google Shape;46;p9"/>
          <p:cNvSpPr txBox="1"/>
          <p:nvPr>
            <p:ph idx="2" type="subTitle"/>
          </p:nvPr>
        </p:nvSpPr>
        <p:spPr>
          <a:xfrm>
            <a:off x="7737998" y="2525767"/>
            <a:ext cx="2944800" cy="9351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500"/>
              <a:buFont typeface="Josefin Slab"/>
              <a:buNone/>
              <a:defRPr sz="1900">
                <a:solidFill>
                  <a:srgbClr val="F3F3F3"/>
                </a:solidFill>
              </a:defRPr>
            </a:lvl1pPr>
            <a:lvl2pPr lvl="1"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47" name="Google Shape;47;p9"/>
          <p:cNvSpPr txBox="1"/>
          <p:nvPr>
            <p:ph idx="3" type="subTitle"/>
          </p:nvPr>
        </p:nvSpPr>
        <p:spPr>
          <a:xfrm>
            <a:off x="2301233" y="4655267"/>
            <a:ext cx="2944800" cy="9351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500"/>
              <a:buFont typeface="Josefin Slab"/>
              <a:buNone/>
              <a:defRPr sz="1900">
                <a:solidFill>
                  <a:srgbClr val="F3F3F3"/>
                </a:solidFill>
              </a:defRPr>
            </a:lvl1pPr>
            <a:lvl2pPr lvl="1"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48" name="Google Shape;48;p9"/>
          <p:cNvSpPr txBox="1"/>
          <p:nvPr>
            <p:ph idx="4" type="subTitle"/>
          </p:nvPr>
        </p:nvSpPr>
        <p:spPr>
          <a:xfrm>
            <a:off x="7737998" y="4655267"/>
            <a:ext cx="2944800" cy="9351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1500"/>
              <a:buFont typeface="Josefin Slab"/>
              <a:buNone/>
              <a:defRPr sz="1900">
                <a:solidFill>
                  <a:srgbClr val="F3F3F3"/>
                </a:solidFill>
              </a:defRPr>
            </a:lvl1pPr>
            <a:lvl2pPr lvl="1"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2pPr>
            <a:lvl3pPr lvl="2"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3pPr>
            <a:lvl4pPr lvl="3"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4pPr>
            <a:lvl5pPr lvl="4"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5pPr>
            <a:lvl6pPr lvl="5"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6pPr>
            <a:lvl7pPr lvl="6"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7pPr>
            <a:lvl8pPr lvl="7"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8pPr>
            <a:lvl9pPr lvl="8" algn="ctr">
              <a:lnSpc>
                <a:spcPct val="100000"/>
              </a:lnSpc>
              <a:spcBef>
                <a:spcPts val="0"/>
              </a:spcBef>
              <a:spcAft>
                <a:spcPts val="0"/>
              </a:spcAft>
              <a:buSzPts val="1500"/>
              <a:buFont typeface="Josefin Slab"/>
              <a:buNone/>
              <a:defRPr sz="1500">
                <a:latin typeface="Josefin Slab"/>
                <a:ea typeface="Josefin Slab"/>
                <a:cs typeface="Josefin Slab"/>
                <a:sym typeface="Josefin Slab"/>
              </a:defRPr>
            </a:lvl9pPr>
          </a:lstStyle>
          <a:p/>
        </p:txBody>
      </p:sp>
      <p:sp>
        <p:nvSpPr>
          <p:cNvPr id="49" name="Google Shape;49;p9"/>
          <p:cNvSpPr txBox="1"/>
          <p:nvPr>
            <p:ph type="title"/>
          </p:nvPr>
        </p:nvSpPr>
        <p:spPr>
          <a:xfrm>
            <a:off x="960133" y="6797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rgbClr val="F3F3F3"/>
              </a:buClr>
              <a:buSzPts val="4000"/>
              <a:buNone/>
              <a:defRPr sz="4000">
                <a:solidFill>
                  <a:srgbClr val="F3F3F3"/>
                </a:solidFill>
              </a:defRPr>
            </a:lvl1pPr>
            <a:lvl2pPr lvl="1" algn="ctr">
              <a:lnSpc>
                <a:spcPct val="100000"/>
              </a:lnSpc>
              <a:spcBef>
                <a:spcPts val="0"/>
              </a:spcBef>
              <a:spcAft>
                <a:spcPts val="0"/>
              </a:spcAft>
              <a:buClr>
                <a:srgbClr val="F3F3F3"/>
              </a:buClr>
              <a:buSzPts val="4000"/>
              <a:buNone/>
              <a:defRPr sz="4000">
                <a:solidFill>
                  <a:srgbClr val="F3F3F3"/>
                </a:solidFill>
              </a:defRPr>
            </a:lvl2pPr>
            <a:lvl3pPr lvl="2" algn="ctr">
              <a:lnSpc>
                <a:spcPct val="100000"/>
              </a:lnSpc>
              <a:spcBef>
                <a:spcPts val="0"/>
              </a:spcBef>
              <a:spcAft>
                <a:spcPts val="0"/>
              </a:spcAft>
              <a:buClr>
                <a:srgbClr val="F3F3F3"/>
              </a:buClr>
              <a:buSzPts val="4000"/>
              <a:buNone/>
              <a:defRPr sz="4000">
                <a:solidFill>
                  <a:srgbClr val="F3F3F3"/>
                </a:solidFill>
              </a:defRPr>
            </a:lvl3pPr>
            <a:lvl4pPr lvl="3" algn="ctr">
              <a:lnSpc>
                <a:spcPct val="100000"/>
              </a:lnSpc>
              <a:spcBef>
                <a:spcPts val="0"/>
              </a:spcBef>
              <a:spcAft>
                <a:spcPts val="0"/>
              </a:spcAft>
              <a:buClr>
                <a:srgbClr val="F3F3F3"/>
              </a:buClr>
              <a:buSzPts val="4000"/>
              <a:buNone/>
              <a:defRPr sz="4000">
                <a:solidFill>
                  <a:srgbClr val="F3F3F3"/>
                </a:solidFill>
              </a:defRPr>
            </a:lvl4pPr>
            <a:lvl5pPr lvl="4" algn="ctr">
              <a:lnSpc>
                <a:spcPct val="100000"/>
              </a:lnSpc>
              <a:spcBef>
                <a:spcPts val="0"/>
              </a:spcBef>
              <a:spcAft>
                <a:spcPts val="0"/>
              </a:spcAft>
              <a:buClr>
                <a:srgbClr val="F3F3F3"/>
              </a:buClr>
              <a:buSzPts val="4000"/>
              <a:buNone/>
              <a:defRPr sz="4000">
                <a:solidFill>
                  <a:srgbClr val="F3F3F3"/>
                </a:solidFill>
              </a:defRPr>
            </a:lvl5pPr>
            <a:lvl6pPr lvl="5" algn="ctr">
              <a:lnSpc>
                <a:spcPct val="100000"/>
              </a:lnSpc>
              <a:spcBef>
                <a:spcPts val="0"/>
              </a:spcBef>
              <a:spcAft>
                <a:spcPts val="0"/>
              </a:spcAft>
              <a:buClr>
                <a:srgbClr val="F3F3F3"/>
              </a:buClr>
              <a:buSzPts val="4000"/>
              <a:buNone/>
              <a:defRPr sz="4000">
                <a:solidFill>
                  <a:srgbClr val="F3F3F3"/>
                </a:solidFill>
              </a:defRPr>
            </a:lvl6pPr>
            <a:lvl7pPr lvl="6" algn="ctr">
              <a:lnSpc>
                <a:spcPct val="100000"/>
              </a:lnSpc>
              <a:spcBef>
                <a:spcPts val="0"/>
              </a:spcBef>
              <a:spcAft>
                <a:spcPts val="0"/>
              </a:spcAft>
              <a:buClr>
                <a:srgbClr val="F3F3F3"/>
              </a:buClr>
              <a:buSzPts val="4000"/>
              <a:buNone/>
              <a:defRPr sz="4000">
                <a:solidFill>
                  <a:srgbClr val="F3F3F3"/>
                </a:solidFill>
              </a:defRPr>
            </a:lvl7pPr>
            <a:lvl8pPr lvl="7" algn="ctr">
              <a:lnSpc>
                <a:spcPct val="100000"/>
              </a:lnSpc>
              <a:spcBef>
                <a:spcPts val="0"/>
              </a:spcBef>
              <a:spcAft>
                <a:spcPts val="0"/>
              </a:spcAft>
              <a:buClr>
                <a:srgbClr val="F3F3F3"/>
              </a:buClr>
              <a:buSzPts val="4000"/>
              <a:buNone/>
              <a:defRPr sz="4000">
                <a:solidFill>
                  <a:srgbClr val="F3F3F3"/>
                </a:solidFill>
              </a:defRPr>
            </a:lvl8pPr>
            <a:lvl9pPr lvl="8" algn="ctr">
              <a:lnSpc>
                <a:spcPct val="100000"/>
              </a:lnSpc>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0"/>
          <p:cNvSpPr txBox="1"/>
          <p:nvPr>
            <p:ph type="title"/>
          </p:nvPr>
        </p:nvSpPr>
        <p:spPr>
          <a:xfrm>
            <a:off x="960133" y="679767"/>
            <a:ext cx="102720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rgbClr val="F3F3F3"/>
              </a:buClr>
              <a:buSzPts val="4000"/>
              <a:buNone/>
              <a:defRPr sz="4000">
                <a:solidFill>
                  <a:srgbClr val="F3F3F3"/>
                </a:solidFill>
              </a:defRPr>
            </a:lvl1pPr>
            <a:lvl2pPr lvl="1" algn="ctr">
              <a:lnSpc>
                <a:spcPct val="100000"/>
              </a:lnSpc>
              <a:spcBef>
                <a:spcPts val="0"/>
              </a:spcBef>
              <a:spcAft>
                <a:spcPts val="0"/>
              </a:spcAft>
              <a:buClr>
                <a:srgbClr val="F3F3F3"/>
              </a:buClr>
              <a:buSzPts val="4000"/>
              <a:buNone/>
              <a:defRPr sz="4000">
                <a:solidFill>
                  <a:srgbClr val="F3F3F3"/>
                </a:solidFill>
              </a:defRPr>
            </a:lvl2pPr>
            <a:lvl3pPr lvl="2" algn="ctr">
              <a:lnSpc>
                <a:spcPct val="100000"/>
              </a:lnSpc>
              <a:spcBef>
                <a:spcPts val="0"/>
              </a:spcBef>
              <a:spcAft>
                <a:spcPts val="0"/>
              </a:spcAft>
              <a:buClr>
                <a:srgbClr val="F3F3F3"/>
              </a:buClr>
              <a:buSzPts val="4000"/>
              <a:buNone/>
              <a:defRPr sz="4000">
                <a:solidFill>
                  <a:srgbClr val="F3F3F3"/>
                </a:solidFill>
              </a:defRPr>
            </a:lvl3pPr>
            <a:lvl4pPr lvl="3" algn="ctr">
              <a:lnSpc>
                <a:spcPct val="100000"/>
              </a:lnSpc>
              <a:spcBef>
                <a:spcPts val="0"/>
              </a:spcBef>
              <a:spcAft>
                <a:spcPts val="0"/>
              </a:spcAft>
              <a:buClr>
                <a:srgbClr val="F3F3F3"/>
              </a:buClr>
              <a:buSzPts val="4000"/>
              <a:buNone/>
              <a:defRPr sz="4000">
                <a:solidFill>
                  <a:srgbClr val="F3F3F3"/>
                </a:solidFill>
              </a:defRPr>
            </a:lvl4pPr>
            <a:lvl5pPr lvl="4" algn="ctr">
              <a:lnSpc>
                <a:spcPct val="100000"/>
              </a:lnSpc>
              <a:spcBef>
                <a:spcPts val="0"/>
              </a:spcBef>
              <a:spcAft>
                <a:spcPts val="0"/>
              </a:spcAft>
              <a:buClr>
                <a:srgbClr val="F3F3F3"/>
              </a:buClr>
              <a:buSzPts val="4000"/>
              <a:buNone/>
              <a:defRPr sz="4000">
                <a:solidFill>
                  <a:srgbClr val="F3F3F3"/>
                </a:solidFill>
              </a:defRPr>
            </a:lvl5pPr>
            <a:lvl6pPr lvl="5" algn="ctr">
              <a:lnSpc>
                <a:spcPct val="100000"/>
              </a:lnSpc>
              <a:spcBef>
                <a:spcPts val="0"/>
              </a:spcBef>
              <a:spcAft>
                <a:spcPts val="0"/>
              </a:spcAft>
              <a:buClr>
                <a:srgbClr val="F3F3F3"/>
              </a:buClr>
              <a:buSzPts val="4000"/>
              <a:buNone/>
              <a:defRPr sz="4000">
                <a:solidFill>
                  <a:srgbClr val="F3F3F3"/>
                </a:solidFill>
              </a:defRPr>
            </a:lvl6pPr>
            <a:lvl7pPr lvl="6" algn="ctr">
              <a:lnSpc>
                <a:spcPct val="100000"/>
              </a:lnSpc>
              <a:spcBef>
                <a:spcPts val="0"/>
              </a:spcBef>
              <a:spcAft>
                <a:spcPts val="0"/>
              </a:spcAft>
              <a:buClr>
                <a:srgbClr val="F3F3F3"/>
              </a:buClr>
              <a:buSzPts val="4000"/>
              <a:buNone/>
              <a:defRPr sz="4000">
                <a:solidFill>
                  <a:srgbClr val="F3F3F3"/>
                </a:solidFill>
              </a:defRPr>
            </a:lvl7pPr>
            <a:lvl8pPr lvl="7" algn="ctr">
              <a:lnSpc>
                <a:spcPct val="100000"/>
              </a:lnSpc>
              <a:spcBef>
                <a:spcPts val="0"/>
              </a:spcBef>
              <a:spcAft>
                <a:spcPts val="0"/>
              </a:spcAft>
              <a:buClr>
                <a:srgbClr val="F3F3F3"/>
              </a:buClr>
              <a:buSzPts val="4000"/>
              <a:buNone/>
              <a:defRPr sz="4000">
                <a:solidFill>
                  <a:srgbClr val="F3F3F3"/>
                </a:solidFill>
              </a:defRPr>
            </a:lvl8pPr>
            <a:lvl9pPr lvl="8" algn="ctr">
              <a:lnSpc>
                <a:spcPct val="100000"/>
              </a:lnSpc>
              <a:spcBef>
                <a:spcPts val="0"/>
              </a:spcBef>
              <a:spcAft>
                <a:spcPts val="0"/>
              </a:spcAft>
              <a:buClr>
                <a:srgbClr val="F3F3F3"/>
              </a:buClr>
              <a:buSzPts val="4000"/>
              <a:buNone/>
              <a:defRPr sz="4000">
                <a:solidFill>
                  <a:srgbClr val="F3F3F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21" Type="http://schemas.openxmlformats.org/officeDocument/2006/relationships/theme" Target="../theme/theme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F3F3F3"/>
              </a:buClr>
              <a:buSzPts val="3700"/>
              <a:buFont typeface="Rajdhani"/>
              <a:buNone/>
              <a:defRPr b="1" i="0" sz="3700" u="none" cap="none" strike="noStrike">
                <a:solidFill>
                  <a:srgbClr val="F3F3F3"/>
                </a:solidFill>
                <a:latin typeface="Rajdhani"/>
                <a:ea typeface="Rajdhani"/>
                <a:cs typeface="Rajdhani"/>
                <a:sym typeface="Rajdhani"/>
              </a:defRPr>
            </a:lvl1pPr>
            <a:lvl2pPr lvl="1" marR="0" rtl="0" algn="l">
              <a:lnSpc>
                <a:spcPct val="100000"/>
              </a:lnSpc>
              <a:spcBef>
                <a:spcPts val="0"/>
              </a:spcBef>
              <a:spcAft>
                <a:spcPts val="0"/>
              </a:spcAft>
              <a:buClr>
                <a:srgbClr val="F3F3F3"/>
              </a:buClr>
              <a:buSzPts val="3700"/>
              <a:buFont typeface="Rajdhani"/>
              <a:buNone/>
              <a:defRPr b="1" i="0" sz="3700" u="none" cap="none" strike="noStrike">
                <a:solidFill>
                  <a:srgbClr val="F3F3F3"/>
                </a:solidFill>
                <a:latin typeface="Rajdhani"/>
                <a:ea typeface="Rajdhani"/>
                <a:cs typeface="Rajdhani"/>
                <a:sym typeface="Rajdhani"/>
              </a:defRPr>
            </a:lvl2pPr>
            <a:lvl3pPr lvl="2" marR="0" rtl="0" algn="l">
              <a:lnSpc>
                <a:spcPct val="100000"/>
              </a:lnSpc>
              <a:spcBef>
                <a:spcPts val="0"/>
              </a:spcBef>
              <a:spcAft>
                <a:spcPts val="0"/>
              </a:spcAft>
              <a:buClr>
                <a:srgbClr val="F3F3F3"/>
              </a:buClr>
              <a:buSzPts val="3700"/>
              <a:buFont typeface="Rajdhani"/>
              <a:buNone/>
              <a:defRPr b="1" i="0" sz="3700" u="none" cap="none" strike="noStrike">
                <a:solidFill>
                  <a:srgbClr val="F3F3F3"/>
                </a:solidFill>
                <a:latin typeface="Rajdhani"/>
                <a:ea typeface="Rajdhani"/>
                <a:cs typeface="Rajdhani"/>
                <a:sym typeface="Rajdhani"/>
              </a:defRPr>
            </a:lvl3pPr>
            <a:lvl4pPr lvl="3" marR="0" rtl="0" algn="l">
              <a:lnSpc>
                <a:spcPct val="100000"/>
              </a:lnSpc>
              <a:spcBef>
                <a:spcPts val="0"/>
              </a:spcBef>
              <a:spcAft>
                <a:spcPts val="0"/>
              </a:spcAft>
              <a:buClr>
                <a:srgbClr val="F3F3F3"/>
              </a:buClr>
              <a:buSzPts val="3700"/>
              <a:buFont typeface="Rajdhani"/>
              <a:buNone/>
              <a:defRPr b="1" i="0" sz="3700" u="none" cap="none" strike="noStrike">
                <a:solidFill>
                  <a:srgbClr val="F3F3F3"/>
                </a:solidFill>
                <a:latin typeface="Rajdhani"/>
                <a:ea typeface="Rajdhani"/>
                <a:cs typeface="Rajdhani"/>
                <a:sym typeface="Rajdhani"/>
              </a:defRPr>
            </a:lvl4pPr>
            <a:lvl5pPr lvl="4" marR="0" rtl="0" algn="l">
              <a:lnSpc>
                <a:spcPct val="100000"/>
              </a:lnSpc>
              <a:spcBef>
                <a:spcPts val="0"/>
              </a:spcBef>
              <a:spcAft>
                <a:spcPts val="0"/>
              </a:spcAft>
              <a:buClr>
                <a:srgbClr val="F3F3F3"/>
              </a:buClr>
              <a:buSzPts val="3700"/>
              <a:buFont typeface="Rajdhani"/>
              <a:buNone/>
              <a:defRPr b="1" i="0" sz="3700" u="none" cap="none" strike="noStrike">
                <a:solidFill>
                  <a:srgbClr val="F3F3F3"/>
                </a:solidFill>
                <a:latin typeface="Rajdhani"/>
                <a:ea typeface="Rajdhani"/>
                <a:cs typeface="Rajdhani"/>
                <a:sym typeface="Rajdhani"/>
              </a:defRPr>
            </a:lvl5pPr>
            <a:lvl6pPr lvl="5" marR="0" rtl="0" algn="l">
              <a:lnSpc>
                <a:spcPct val="100000"/>
              </a:lnSpc>
              <a:spcBef>
                <a:spcPts val="0"/>
              </a:spcBef>
              <a:spcAft>
                <a:spcPts val="0"/>
              </a:spcAft>
              <a:buClr>
                <a:srgbClr val="F3F3F3"/>
              </a:buClr>
              <a:buSzPts val="3700"/>
              <a:buFont typeface="Rajdhani"/>
              <a:buNone/>
              <a:defRPr b="1" i="0" sz="3700" u="none" cap="none" strike="noStrike">
                <a:solidFill>
                  <a:srgbClr val="F3F3F3"/>
                </a:solidFill>
                <a:latin typeface="Rajdhani"/>
                <a:ea typeface="Rajdhani"/>
                <a:cs typeface="Rajdhani"/>
                <a:sym typeface="Rajdhani"/>
              </a:defRPr>
            </a:lvl6pPr>
            <a:lvl7pPr lvl="6" marR="0" rtl="0" algn="l">
              <a:lnSpc>
                <a:spcPct val="100000"/>
              </a:lnSpc>
              <a:spcBef>
                <a:spcPts val="0"/>
              </a:spcBef>
              <a:spcAft>
                <a:spcPts val="0"/>
              </a:spcAft>
              <a:buClr>
                <a:srgbClr val="F3F3F3"/>
              </a:buClr>
              <a:buSzPts val="3700"/>
              <a:buFont typeface="Rajdhani"/>
              <a:buNone/>
              <a:defRPr b="1" i="0" sz="3700" u="none" cap="none" strike="noStrike">
                <a:solidFill>
                  <a:srgbClr val="F3F3F3"/>
                </a:solidFill>
                <a:latin typeface="Rajdhani"/>
                <a:ea typeface="Rajdhani"/>
                <a:cs typeface="Rajdhani"/>
                <a:sym typeface="Rajdhani"/>
              </a:defRPr>
            </a:lvl7pPr>
            <a:lvl8pPr lvl="7" marR="0" rtl="0" algn="l">
              <a:lnSpc>
                <a:spcPct val="100000"/>
              </a:lnSpc>
              <a:spcBef>
                <a:spcPts val="0"/>
              </a:spcBef>
              <a:spcAft>
                <a:spcPts val="0"/>
              </a:spcAft>
              <a:buClr>
                <a:srgbClr val="F3F3F3"/>
              </a:buClr>
              <a:buSzPts val="3700"/>
              <a:buFont typeface="Rajdhani"/>
              <a:buNone/>
              <a:defRPr b="1" i="0" sz="3700" u="none" cap="none" strike="noStrike">
                <a:solidFill>
                  <a:srgbClr val="F3F3F3"/>
                </a:solidFill>
                <a:latin typeface="Rajdhani"/>
                <a:ea typeface="Rajdhani"/>
                <a:cs typeface="Rajdhani"/>
                <a:sym typeface="Rajdhani"/>
              </a:defRPr>
            </a:lvl8pPr>
            <a:lvl9pPr lvl="8" marR="0" rtl="0" algn="l">
              <a:lnSpc>
                <a:spcPct val="100000"/>
              </a:lnSpc>
              <a:spcBef>
                <a:spcPts val="0"/>
              </a:spcBef>
              <a:spcAft>
                <a:spcPts val="0"/>
              </a:spcAft>
              <a:buClr>
                <a:srgbClr val="F3F3F3"/>
              </a:buClr>
              <a:buSzPts val="3700"/>
              <a:buFont typeface="Rajdhani"/>
              <a:buNone/>
              <a:defRPr b="1" i="0" sz="3700" u="none" cap="none" strike="noStrike">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0200" lvl="0" marL="457200" marR="0" rtl="0" algn="l">
              <a:lnSpc>
                <a:spcPct val="115000"/>
              </a:lnSpc>
              <a:spcBef>
                <a:spcPts val="0"/>
              </a:spcBef>
              <a:spcAft>
                <a:spcPts val="0"/>
              </a:spcAft>
              <a:buClr>
                <a:srgbClr val="F3F3F3"/>
              </a:buClr>
              <a:buSzPts val="1600"/>
              <a:buFont typeface="Fira Sans Condensed Light"/>
              <a:buChar char="●"/>
              <a:defRPr b="0" i="0" sz="1600" u="none" cap="none" strike="noStrike">
                <a:solidFill>
                  <a:srgbClr val="F3F3F3"/>
                </a:solidFill>
                <a:latin typeface="Fira Sans Condensed Light"/>
                <a:ea typeface="Fira Sans Condensed Light"/>
                <a:cs typeface="Fira Sans Condensed Light"/>
                <a:sym typeface="Fira Sans Condensed Light"/>
              </a:defRPr>
            </a:lvl1pPr>
            <a:lvl2pPr indent="-330200" lvl="1" marL="914400" marR="0" rtl="0" algn="l">
              <a:lnSpc>
                <a:spcPct val="115000"/>
              </a:lnSpc>
              <a:spcBef>
                <a:spcPts val="2100"/>
              </a:spcBef>
              <a:spcAft>
                <a:spcPts val="0"/>
              </a:spcAft>
              <a:buClr>
                <a:srgbClr val="F3F3F3"/>
              </a:buClr>
              <a:buSzPts val="1600"/>
              <a:buFont typeface="Fira Sans Condensed Light"/>
              <a:buChar char="○"/>
              <a:defRPr b="0" i="0" sz="1600" u="none" cap="none" strike="noStrike">
                <a:solidFill>
                  <a:srgbClr val="F3F3F3"/>
                </a:solidFill>
                <a:latin typeface="Fira Sans Condensed Light"/>
                <a:ea typeface="Fira Sans Condensed Light"/>
                <a:cs typeface="Fira Sans Condensed Light"/>
                <a:sym typeface="Fira Sans Condensed Light"/>
              </a:defRPr>
            </a:lvl2pPr>
            <a:lvl3pPr indent="-330200" lvl="2" marL="1371600" marR="0" rtl="0" algn="l">
              <a:lnSpc>
                <a:spcPct val="115000"/>
              </a:lnSpc>
              <a:spcBef>
                <a:spcPts val="2100"/>
              </a:spcBef>
              <a:spcAft>
                <a:spcPts val="0"/>
              </a:spcAft>
              <a:buClr>
                <a:srgbClr val="F3F3F3"/>
              </a:buClr>
              <a:buSzPts val="1600"/>
              <a:buFont typeface="Fira Sans Condensed Light"/>
              <a:buChar char="■"/>
              <a:defRPr b="0" i="0" sz="1600" u="none" cap="none" strike="noStrike">
                <a:solidFill>
                  <a:srgbClr val="F3F3F3"/>
                </a:solidFill>
                <a:latin typeface="Fira Sans Condensed Light"/>
                <a:ea typeface="Fira Sans Condensed Light"/>
                <a:cs typeface="Fira Sans Condensed Light"/>
                <a:sym typeface="Fira Sans Condensed Light"/>
              </a:defRPr>
            </a:lvl3pPr>
            <a:lvl4pPr indent="-330200" lvl="3" marL="1828800" marR="0" rtl="0" algn="l">
              <a:lnSpc>
                <a:spcPct val="115000"/>
              </a:lnSpc>
              <a:spcBef>
                <a:spcPts val="2100"/>
              </a:spcBef>
              <a:spcAft>
                <a:spcPts val="0"/>
              </a:spcAft>
              <a:buClr>
                <a:srgbClr val="F3F3F3"/>
              </a:buClr>
              <a:buSzPts val="1600"/>
              <a:buFont typeface="Fira Sans Condensed Light"/>
              <a:buChar char="●"/>
              <a:defRPr b="0" i="0" sz="1600" u="none" cap="none" strike="noStrike">
                <a:solidFill>
                  <a:srgbClr val="F3F3F3"/>
                </a:solidFill>
                <a:latin typeface="Fira Sans Condensed Light"/>
                <a:ea typeface="Fira Sans Condensed Light"/>
                <a:cs typeface="Fira Sans Condensed Light"/>
                <a:sym typeface="Fira Sans Condensed Light"/>
              </a:defRPr>
            </a:lvl4pPr>
            <a:lvl5pPr indent="-330200" lvl="4" marL="2286000" marR="0" rtl="0" algn="l">
              <a:lnSpc>
                <a:spcPct val="115000"/>
              </a:lnSpc>
              <a:spcBef>
                <a:spcPts val="2100"/>
              </a:spcBef>
              <a:spcAft>
                <a:spcPts val="0"/>
              </a:spcAft>
              <a:buClr>
                <a:srgbClr val="F3F3F3"/>
              </a:buClr>
              <a:buSzPts val="1600"/>
              <a:buFont typeface="Fira Sans Condensed Light"/>
              <a:buChar char="○"/>
              <a:defRPr b="0" i="0" sz="1600" u="none" cap="none" strike="noStrike">
                <a:solidFill>
                  <a:srgbClr val="F3F3F3"/>
                </a:solidFill>
                <a:latin typeface="Fira Sans Condensed Light"/>
                <a:ea typeface="Fira Sans Condensed Light"/>
                <a:cs typeface="Fira Sans Condensed Light"/>
                <a:sym typeface="Fira Sans Condensed Light"/>
              </a:defRPr>
            </a:lvl5pPr>
            <a:lvl6pPr indent="-330200" lvl="5" marL="2743200" marR="0" rtl="0" algn="l">
              <a:lnSpc>
                <a:spcPct val="115000"/>
              </a:lnSpc>
              <a:spcBef>
                <a:spcPts val="2100"/>
              </a:spcBef>
              <a:spcAft>
                <a:spcPts val="0"/>
              </a:spcAft>
              <a:buClr>
                <a:srgbClr val="F3F3F3"/>
              </a:buClr>
              <a:buSzPts val="1600"/>
              <a:buFont typeface="Fira Sans Condensed Light"/>
              <a:buChar char="■"/>
              <a:defRPr b="0" i="0" sz="1600" u="none" cap="none" strike="noStrike">
                <a:solidFill>
                  <a:srgbClr val="F3F3F3"/>
                </a:solidFill>
                <a:latin typeface="Fira Sans Condensed Light"/>
                <a:ea typeface="Fira Sans Condensed Light"/>
                <a:cs typeface="Fira Sans Condensed Light"/>
                <a:sym typeface="Fira Sans Condensed Light"/>
              </a:defRPr>
            </a:lvl6pPr>
            <a:lvl7pPr indent="-330200" lvl="6" marL="3200400" marR="0" rtl="0" algn="l">
              <a:lnSpc>
                <a:spcPct val="115000"/>
              </a:lnSpc>
              <a:spcBef>
                <a:spcPts val="2100"/>
              </a:spcBef>
              <a:spcAft>
                <a:spcPts val="0"/>
              </a:spcAft>
              <a:buClr>
                <a:srgbClr val="F3F3F3"/>
              </a:buClr>
              <a:buSzPts val="1600"/>
              <a:buFont typeface="Fira Sans Condensed Light"/>
              <a:buChar char="●"/>
              <a:defRPr b="0" i="0" sz="1600" u="none" cap="none" strike="noStrike">
                <a:solidFill>
                  <a:srgbClr val="F3F3F3"/>
                </a:solidFill>
                <a:latin typeface="Fira Sans Condensed Light"/>
                <a:ea typeface="Fira Sans Condensed Light"/>
                <a:cs typeface="Fira Sans Condensed Light"/>
                <a:sym typeface="Fira Sans Condensed Light"/>
              </a:defRPr>
            </a:lvl7pPr>
            <a:lvl8pPr indent="-330200" lvl="7" marL="3657600" marR="0" rtl="0" algn="l">
              <a:lnSpc>
                <a:spcPct val="115000"/>
              </a:lnSpc>
              <a:spcBef>
                <a:spcPts val="2100"/>
              </a:spcBef>
              <a:spcAft>
                <a:spcPts val="0"/>
              </a:spcAft>
              <a:buClr>
                <a:srgbClr val="F3F3F3"/>
              </a:buClr>
              <a:buSzPts val="1600"/>
              <a:buFont typeface="Fira Sans Condensed Light"/>
              <a:buChar char="○"/>
              <a:defRPr b="0" i="0" sz="1600" u="none" cap="none" strike="noStrike">
                <a:solidFill>
                  <a:srgbClr val="F3F3F3"/>
                </a:solidFill>
                <a:latin typeface="Fira Sans Condensed Light"/>
                <a:ea typeface="Fira Sans Condensed Light"/>
                <a:cs typeface="Fira Sans Condensed Light"/>
                <a:sym typeface="Fira Sans Condensed Light"/>
              </a:defRPr>
            </a:lvl8pPr>
            <a:lvl9pPr indent="-330200" lvl="8" marL="4114800" marR="0" rtl="0" algn="l">
              <a:lnSpc>
                <a:spcPct val="115000"/>
              </a:lnSpc>
              <a:spcBef>
                <a:spcPts val="2100"/>
              </a:spcBef>
              <a:spcAft>
                <a:spcPts val="2100"/>
              </a:spcAft>
              <a:buClr>
                <a:srgbClr val="F3F3F3"/>
              </a:buClr>
              <a:buSzPts val="1600"/>
              <a:buFont typeface="Fira Sans Condensed Light"/>
              <a:buChar char="■"/>
              <a:defRPr b="0" i="0" sz="1600" u="none" cap="none" strike="noStrike">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109" name="Shape 109"/>
        <p:cNvGrpSpPr/>
        <p:nvPr/>
      </p:nvGrpSpPr>
      <p:grpSpPr>
        <a:xfrm>
          <a:off x="0" y="0"/>
          <a:ext cx="0" cy="0"/>
          <a:chOff x="0" y="0"/>
          <a:chExt cx="0" cy="0"/>
        </a:xfrm>
      </p:grpSpPr>
      <p:sp>
        <p:nvSpPr>
          <p:cNvPr id="110" name="Google Shape;110;p2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rgbClr val="F3F3F3"/>
              </a:buClr>
              <a:buSzPts val="3700"/>
              <a:buFont typeface="Rajdhani"/>
              <a:buNone/>
              <a:defRPr b="1" sz="3700">
                <a:solidFill>
                  <a:srgbClr val="F3F3F3"/>
                </a:solidFill>
                <a:latin typeface="Rajdhani"/>
                <a:ea typeface="Rajdhani"/>
                <a:cs typeface="Rajdhani"/>
                <a:sym typeface="Rajdhani"/>
              </a:defRPr>
            </a:lvl1pPr>
            <a:lvl2pPr lvl="1" rtl="0">
              <a:spcBef>
                <a:spcPts val="0"/>
              </a:spcBef>
              <a:spcAft>
                <a:spcPts val="0"/>
              </a:spcAft>
              <a:buClr>
                <a:srgbClr val="F3F3F3"/>
              </a:buClr>
              <a:buSzPts val="3700"/>
              <a:buFont typeface="Rajdhani"/>
              <a:buNone/>
              <a:defRPr b="1" sz="3700">
                <a:solidFill>
                  <a:srgbClr val="F3F3F3"/>
                </a:solidFill>
                <a:latin typeface="Rajdhani"/>
                <a:ea typeface="Rajdhani"/>
                <a:cs typeface="Rajdhani"/>
                <a:sym typeface="Rajdhani"/>
              </a:defRPr>
            </a:lvl2pPr>
            <a:lvl3pPr lvl="2" rtl="0">
              <a:spcBef>
                <a:spcPts val="0"/>
              </a:spcBef>
              <a:spcAft>
                <a:spcPts val="0"/>
              </a:spcAft>
              <a:buClr>
                <a:srgbClr val="F3F3F3"/>
              </a:buClr>
              <a:buSzPts val="3700"/>
              <a:buFont typeface="Rajdhani"/>
              <a:buNone/>
              <a:defRPr b="1" sz="3700">
                <a:solidFill>
                  <a:srgbClr val="F3F3F3"/>
                </a:solidFill>
                <a:latin typeface="Rajdhani"/>
                <a:ea typeface="Rajdhani"/>
                <a:cs typeface="Rajdhani"/>
                <a:sym typeface="Rajdhani"/>
              </a:defRPr>
            </a:lvl3pPr>
            <a:lvl4pPr lvl="3" rtl="0">
              <a:spcBef>
                <a:spcPts val="0"/>
              </a:spcBef>
              <a:spcAft>
                <a:spcPts val="0"/>
              </a:spcAft>
              <a:buClr>
                <a:srgbClr val="F3F3F3"/>
              </a:buClr>
              <a:buSzPts val="3700"/>
              <a:buFont typeface="Rajdhani"/>
              <a:buNone/>
              <a:defRPr b="1" sz="3700">
                <a:solidFill>
                  <a:srgbClr val="F3F3F3"/>
                </a:solidFill>
                <a:latin typeface="Rajdhani"/>
                <a:ea typeface="Rajdhani"/>
                <a:cs typeface="Rajdhani"/>
                <a:sym typeface="Rajdhani"/>
              </a:defRPr>
            </a:lvl4pPr>
            <a:lvl5pPr lvl="4" rtl="0">
              <a:spcBef>
                <a:spcPts val="0"/>
              </a:spcBef>
              <a:spcAft>
                <a:spcPts val="0"/>
              </a:spcAft>
              <a:buClr>
                <a:srgbClr val="F3F3F3"/>
              </a:buClr>
              <a:buSzPts val="3700"/>
              <a:buFont typeface="Rajdhani"/>
              <a:buNone/>
              <a:defRPr b="1" sz="3700">
                <a:solidFill>
                  <a:srgbClr val="F3F3F3"/>
                </a:solidFill>
                <a:latin typeface="Rajdhani"/>
                <a:ea typeface="Rajdhani"/>
                <a:cs typeface="Rajdhani"/>
                <a:sym typeface="Rajdhani"/>
              </a:defRPr>
            </a:lvl5pPr>
            <a:lvl6pPr lvl="5" rtl="0">
              <a:spcBef>
                <a:spcPts val="0"/>
              </a:spcBef>
              <a:spcAft>
                <a:spcPts val="0"/>
              </a:spcAft>
              <a:buClr>
                <a:srgbClr val="F3F3F3"/>
              </a:buClr>
              <a:buSzPts val="3700"/>
              <a:buFont typeface="Rajdhani"/>
              <a:buNone/>
              <a:defRPr b="1" sz="3700">
                <a:solidFill>
                  <a:srgbClr val="F3F3F3"/>
                </a:solidFill>
                <a:latin typeface="Rajdhani"/>
                <a:ea typeface="Rajdhani"/>
                <a:cs typeface="Rajdhani"/>
                <a:sym typeface="Rajdhani"/>
              </a:defRPr>
            </a:lvl6pPr>
            <a:lvl7pPr lvl="6" rtl="0">
              <a:spcBef>
                <a:spcPts val="0"/>
              </a:spcBef>
              <a:spcAft>
                <a:spcPts val="0"/>
              </a:spcAft>
              <a:buClr>
                <a:srgbClr val="F3F3F3"/>
              </a:buClr>
              <a:buSzPts val="3700"/>
              <a:buFont typeface="Rajdhani"/>
              <a:buNone/>
              <a:defRPr b="1" sz="3700">
                <a:solidFill>
                  <a:srgbClr val="F3F3F3"/>
                </a:solidFill>
                <a:latin typeface="Rajdhani"/>
                <a:ea typeface="Rajdhani"/>
                <a:cs typeface="Rajdhani"/>
                <a:sym typeface="Rajdhani"/>
              </a:defRPr>
            </a:lvl7pPr>
            <a:lvl8pPr lvl="7" rtl="0">
              <a:spcBef>
                <a:spcPts val="0"/>
              </a:spcBef>
              <a:spcAft>
                <a:spcPts val="0"/>
              </a:spcAft>
              <a:buClr>
                <a:srgbClr val="F3F3F3"/>
              </a:buClr>
              <a:buSzPts val="3700"/>
              <a:buFont typeface="Rajdhani"/>
              <a:buNone/>
              <a:defRPr b="1" sz="3700">
                <a:solidFill>
                  <a:srgbClr val="F3F3F3"/>
                </a:solidFill>
                <a:latin typeface="Rajdhani"/>
                <a:ea typeface="Rajdhani"/>
                <a:cs typeface="Rajdhani"/>
                <a:sym typeface="Rajdhani"/>
              </a:defRPr>
            </a:lvl8pPr>
            <a:lvl9pPr lvl="8" rtl="0">
              <a:spcBef>
                <a:spcPts val="0"/>
              </a:spcBef>
              <a:spcAft>
                <a:spcPts val="0"/>
              </a:spcAft>
              <a:buClr>
                <a:srgbClr val="F3F3F3"/>
              </a:buClr>
              <a:buSzPts val="3700"/>
              <a:buFont typeface="Rajdhani"/>
              <a:buNone/>
              <a:defRPr b="1" sz="3700">
                <a:solidFill>
                  <a:srgbClr val="F3F3F3"/>
                </a:solidFill>
                <a:latin typeface="Rajdhani"/>
                <a:ea typeface="Rajdhani"/>
                <a:cs typeface="Rajdhani"/>
                <a:sym typeface="Rajdhani"/>
              </a:defRPr>
            </a:lvl9pPr>
          </a:lstStyle>
          <a:p/>
        </p:txBody>
      </p:sp>
      <p:sp>
        <p:nvSpPr>
          <p:cNvPr id="111" name="Google Shape;111;p2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0200" lvl="0" marL="457200" rtl="0">
              <a:lnSpc>
                <a:spcPct val="115000"/>
              </a:lnSpc>
              <a:spcBef>
                <a:spcPts val="0"/>
              </a:spcBef>
              <a:spcAft>
                <a:spcPts val="0"/>
              </a:spcAft>
              <a:buClr>
                <a:srgbClr val="F3F3F3"/>
              </a:buClr>
              <a:buSzPts val="1600"/>
              <a:buFont typeface="Fira Sans Condensed Light"/>
              <a:buChar char="●"/>
              <a:defRPr sz="1600">
                <a:solidFill>
                  <a:srgbClr val="F3F3F3"/>
                </a:solidFill>
                <a:latin typeface="Fira Sans Condensed Light"/>
                <a:ea typeface="Fira Sans Condensed Light"/>
                <a:cs typeface="Fira Sans Condensed Light"/>
                <a:sym typeface="Fira Sans Condensed Light"/>
              </a:defRPr>
            </a:lvl1pPr>
            <a:lvl2pPr indent="-330200" lvl="1" marL="914400" rtl="0">
              <a:lnSpc>
                <a:spcPct val="115000"/>
              </a:lnSpc>
              <a:spcBef>
                <a:spcPts val="2100"/>
              </a:spcBef>
              <a:spcAft>
                <a:spcPts val="0"/>
              </a:spcAft>
              <a:buClr>
                <a:srgbClr val="F3F3F3"/>
              </a:buClr>
              <a:buSzPts val="1600"/>
              <a:buFont typeface="Fira Sans Condensed Light"/>
              <a:buChar char="○"/>
              <a:defRPr sz="1600">
                <a:solidFill>
                  <a:srgbClr val="F3F3F3"/>
                </a:solidFill>
                <a:latin typeface="Fira Sans Condensed Light"/>
                <a:ea typeface="Fira Sans Condensed Light"/>
                <a:cs typeface="Fira Sans Condensed Light"/>
                <a:sym typeface="Fira Sans Condensed Light"/>
              </a:defRPr>
            </a:lvl2pPr>
            <a:lvl3pPr indent="-330200" lvl="2" marL="1371600" rtl="0">
              <a:lnSpc>
                <a:spcPct val="115000"/>
              </a:lnSpc>
              <a:spcBef>
                <a:spcPts val="2100"/>
              </a:spcBef>
              <a:spcAft>
                <a:spcPts val="0"/>
              </a:spcAft>
              <a:buClr>
                <a:srgbClr val="F3F3F3"/>
              </a:buClr>
              <a:buSzPts val="1600"/>
              <a:buFont typeface="Fira Sans Condensed Light"/>
              <a:buChar char="■"/>
              <a:defRPr sz="1600">
                <a:solidFill>
                  <a:srgbClr val="F3F3F3"/>
                </a:solidFill>
                <a:latin typeface="Fira Sans Condensed Light"/>
                <a:ea typeface="Fira Sans Condensed Light"/>
                <a:cs typeface="Fira Sans Condensed Light"/>
                <a:sym typeface="Fira Sans Condensed Light"/>
              </a:defRPr>
            </a:lvl3pPr>
            <a:lvl4pPr indent="-330200" lvl="3" marL="1828800" rtl="0">
              <a:lnSpc>
                <a:spcPct val="115000"/>
              </a:lnSpc>
              <a:spcBef>
                <a:spcPts val="2100"/>
              </a:spcBef>
              <a:spcAft>
                <a:spcPts val="0"/>
              </a:spcAft>
              <a:buClr>
                <a:srgbClr val="F3F3F3"/>
              </a:buClr>
              <a:buSzPts val="1600"/>
              <a:buFont typeface="Fira Sans Condensed Light"/>
              <a:buChar char="●"/>
              <a:defRPr sz="1600">
                <a:solidFill>
                  <a:srgbClr val="F3F3F3"/>
                </a:solidFill>
                <a:latin typeface="Fira Sans Condensed Light"/>
                <a:ea typeface="Fira Sans Condensed Light"/>
                <a:cs typeface="Fira Sans Condensed Light"/>
                <a:sym typeface="Fira Sans Condensed Light"/>
              </a:defRPr>
            </a:lvl4pPr>
            <a:lvl5pPr indent="-330200" lvl="4" marL="2286000" rtl="0">
              <a:lnSpc>
                <a:spcPct val="115000"/>
              </a:lnSpc>
              <a:spcBef>
                <a:spcPts val="2100"/>
              </a:spcBef>
              <a:spcAft>
                <a:spcPts val="0"/>
              </a:spcAft>
              <a:buClr>
                <a:srgbClr val="F3F3F3"/>
              </a:buClr>
              <a:buSzPts val="1600"/>
              <a:buFont typeface="Fira Sans Condensed Light"/>
              <a:buChar char="○"/>
              <a:defRPr sz="1600">
                <a:solidFill>
                  <a:srgbClr val="F3F3F3"/>
                </a:solidFill>
                <a:latin typeface="Fira Sans Condensed Light"/>
                <a:ea typeface="Fira Sans Condensed Light"/>
                <a:cs typeface="Fira Sans Condensed Light"/>
                <a:sym typeface="Fira Sans Condensed Light"/>
              </a:defRPr>
            </a:lvl5pPr>
            <a:lvl6pPr indent="-330200" lvl="5" marL="2743200" rtl="0">
              <a:lnSpc>
                <a:spcPct val="115000"/>
              </a:lnSpc>
              <a:spcBef>
                <a:spcPts val="2100"/>
              </a:spcBef>
              <a:spcAft>
                <a:spcPts val="0"/>
              </a:spcAft>
              <a:buClr>
                <a:srgbClr val="F3F3F3"/>
              </a:buClr>
              <a:buSzPts val="1600"/>
              <a:buFont typeface="Fira Sans Condensed Light"/>
              <a:buChar char="■"/>
              <a:defRPr sz="1600">
                <a:solidFill>
                  <a:srgbClr val="F3F3F3"/>
                </a:solidFill>
                <a:latin typeface="Fira Sans Condensed Light"/>
                <a:ea typeface="Fira Sans Condensed Light"/>
                <a:cs typeface="Fira Sans Condensed Light"/>
                <a:sym typeface="Fira Sans Condensed Light"/>
              </a:defRPr>
            </a:lvl6pPr>
            <a:lvl7pPr indent="-330200" lvl="6" marL="3200400" rtl="0">
              <a:lnSpc>
                <a:spcPct val="115000"/>
              </a:lnSpc>
              <a:spcBef>
                <a:spcPts val="2100"/>
              </a:spcBef>
              <a:spcAft>
                <a:spcPts val="0"/>
              </a:spcAft>
              <a:buClr>
                <a:srgbClr val="F3F3F3"/>
              </a:buClr>
              <a:buSzPts val="1600"/>
              <a:buFont typeface="Fira Sans Condensed Light"/>
              <a:buChar char="●"/>
              <a:defRPr sz="1600">
                <a:solidFill>
                  <a:srgbClr val="F3F3F3"/>
                </a:solidFill>
                <a:latin typeface="Fira Sans Condensed Light"/>
                <a:ea typeface="Fira Sans Condensed Light"/>
                <a:cs typeface="Fira Sans Condensed Light"/>
                <a:sym typeface="Fira Sans Condensed Light"/>
              </a:defRPr>
            </a:lvl7pPr>
            <a:lvl8pPr indent="-330200" lvl="7" marL="3657600" rtl="0">
              <a:lnSpc>
                <a:spcPct val="115000"/>
              </a:lnSpc>
              <a:spcBef>
                <a:spcPts val="2100"/>
              </a:spcBef>
              <a:spcAft>
                <a:spcPts val="0"/>
              </a:spcAft>
              <a:buClr>
                <a:srgbClr val="F3F3F3"/>
              </a:buClr>
              <a:buSzPts val="1600"/>
              <a:buFont typeface="Fira Sans Condensed Light"/>
              <a:buChar char="○"/>
              <a:defRPr sz="1600">
                <a:solidFill>
                  <a:srgbClr val="F3F3F3"/>
                </a:solidFill>
                <a:latin typeface="Fira Sans Condensed Light"/>
                <a:ea typeface="Fira Sans Condensed Light"/>
                <a:cs typeface="Fira Sans Condensed Light"/>
                <a:sym typeface="Fira Sans Condensed Light"/>
              </a:defRPr>
            </a:lvl8pPr>
            <a:lvl9pPr indent="-330200" lvl="8" marL="4114800" rtl="0">
              <a:lnSpc>
                <a:spcPct val="115000"/>
              </a:lnSpc>
              <a:spcBef>
                <a:spcPts val="2100"/>
              </a:spcBef>
              <a:spcAft>
                <a:spcPts val="2100"/>
              </a:spcAft>
              <a:buClr>
                <a:srgbClr val="F3F3F3"/>
              </a:buClr>
              <a:buSzPts val="1600"/>
              <a:buFont typeface="Fira Sans Condensed Light"/>
              <a:buChar char="■"/>
              <a:defRPr sz="16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41.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3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hyperlink" Target="https://journals.sagepub.com/doi/full/10.1177/2472630320958376" TargetMode="External"/><Relationship Id="rId4" Type="http://schemas.openxmlformats.org/officeDocument/2006/relationships/hyperlink" Target="https://towardsdatascience.com/detection-of-covid-19-presence-from-chest-x-ray-scans-using-cnn-class-activation-maps-c1ab0d7c294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45"/>
          <p:cNvSpPr txBox="1"/>
          <p:nvPr>
            <p:ph type="ctrTitle"/>
          </p:nvPr>
        </p:nvSpPr>
        <p:spPr>
          <a:xfrm>
            <a:off x="165800" y="1211500"/>
            <a:ext cx="6519600" cy="4208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6300">
                <a:latin typeface="Rajdhani"/>
                <a:ea typeface="Rajdhani"/>
                <a:cs typeface="Rajdhani"/>
                <a:sym typeface="Rajdhani"/>
              </a:rPr>
              <a:t>DETECTION OF COVID-19 USING CHEST X-RAY IMAGES</a:t>
            </a:r>
            <a:endParaRPr sz="6200">
              <a:latin typeface="Rajdhani"/>
              <a:ea typeface="Rajdhani"/>
              <a:cs typeface="Rajdhani"/>
              <a:sym typeface="Rajdhani"/>
            </a:endParaRPr>
          </a:p>
        </p:txBody>
      </p:sp>
      <p:pic>
        <p:nvPicPr>
          <p:cNvPr id="203" name="Google Shape;203;p45"/>
          <p:cNvPicPr preferRelativeResize="0"/>
          <p:nvPr/>
        </p:nvPicPr>
        <p:blipFill rotWithShape="1">
          <a:blip r:embed="rId4">
            <a:alphaModFix/>
          </a:blip>
          <a:srcRect b="5495" l="6664" r="6220" t="4858"/>
          <a:stretch/>
        </p:blipFill>
        <p:spPr>
          <a:xfrm>
            <a:off x="5394733" y="549317"/>
            <a:ext cx="5596470" cy="57593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4"/>
          <p:cNvSpPr txBox="1"/>
          <p:nvPr>
            <p:ph type="ctrTitle"/>
          </p:nvPr>
        </p:nvSpPr>
        <p:spPr>
          <a:xfrm>
            <a:off x="567175" y="-204775"/>
            <a:ext cx="10721100" cy="1687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5900">
                <a:latin typeface="Rajdhani"/>
                <a:ea typeface="Rajdhani"/>
                <a:cs typeface="Rajdhani"/>
                <a:sym typeface="Rajdhani"/>
              </a:rPr>
              <a:t>Advantages Of Using X-Ray</a:t>
            </a:r>
            <a:endParaRPr sz="5900">
              <a:latin typeface="Rajdhani"/>
              <a:ea typeface="Rajdhani"/>
              <a:cs typeface="Rajdhani"/>
              <a:sym typeface="Rajdhani"/>
            </a:endParaRPr>
          </a:p>
        </p:txBody>
      </p:sp>
      <p:sp>
        <p:nvSpPr>
          <p:cNvPr id="273" name="Google Shape;273;p54"/>
          <p:cNvSpPr txBox="1"/>
          <p:nvPr>
            <p:ph idx="1" type="subTitle"/>
          </p:nvPr>
        </p:nvSpPr>
        <p:spPr>
          <a:xfrm>
            <a:off x="1136975" y="1482725"/>
            <a:ext cx="4513200" cy="579300"/>
          </a:xfrm>
          <a:prstGeom prst="rect">
            <a:avLst/>
          </a:prstGeom>
        </p:spPr>
        <p:txBody>
          <a:bodyPr anchorCtr="0" anchor="t" bIns="121900" lIns="121900" spcFirstLastPara="1" rIns="121900" wrap="square" tIns="121900">
            <a:noAutofit/>
          </a:bodyPr>
          <a:lstStyle/>
          <a:p>
            <a:pPr indent="-228600" lvl="0" marL="457200" rtl="0" algn="l">
              <a:spcBef>
                <a:spcPts val="0"/>
              </a:spcBef>
              <a:spcAft>
                <a:spcPts val="0"/>
              </a:spcAft>
              <a:buSzPts val="3800"/>
              <a:buFont typeface="Rajdhani"/>
              <a:buNone/>
            </a:pPr>
            <a:r>
              <a:rPr b="1" lang="en-US" sz="2000">
                <a:latin typeface="Rajdhani"/>
                <a:ea typeface="Rajdhani"/>
                <a:cs typeface="Rajdhani"/>
                <a:sym typeface="Rajdhani"/>
              </a:rPr>
              <a:t>It is </a:t>
            </a:r>
            <a:r>
              <a:rPr b="1" lang="en-US" sz="2000">
                <a:latin typeface="Rajdhani"/>
                <a:ea typeface="Rajdhani"/>
                <a:cs typeface="Rajdhani"/>
                <a:sym typeface="Rajdhani"/>
              </a:rPr>
              <a:t>more widespread and cost eﬀective than conventional diagnostic tests.</a:t>
            </a:r>
            <a:endParaRPr b="1" sz="2000">
              <a:latin typeface="Rajdhani"/>
              <a:ea typeface="Rajdhani"/>
              <a:cs typeface="Rajdhani"/>
              <a:sym typeface="Rajdhani"/>
            </a:endParaRPr>
          </a:p>
          <a:p>
            <a:pPr indent="0" lvl="0" marL="457200" rtl="0" algn="l">
              <a:spcBef>
                <a:spcPts val="0"/>
              </a:spcBef>
              <a:spcAft>
                <a:spcPts val="0"/>
              </a:spcAft>
              <a:buNone/>
            </a:pPr>
            <a:r>
              <a:t/>
            </a:r>
            <a:endParaRPr b="1" sz="2000">
              <a:latin typeface="Rajdhani"/>
              <a:ea typeface="Rajdhani"/>
              <a:cs typeface="Rajdhani"/>
              <a:sym typeface="Rajdhani"/>
            </a:endParaRPr>
          </a:p>
          <a:p>
            <a:pPr indent="-228600" lvl="0" marL="457200" rtl="0" algn="l">
              <a:spcBef>
                <a:spcPts val="0"/>
              </a:spcBef>
              <a:spcAft>
                <a:spcPts val="0"/>
              </a:spcAft>
              <a:buSzPts val="3800"/>
              <a:buFont typeface="Rajdhani"/>
              <a:buNone/>
            </a:pPr>
            <a:r>
              <a:rPr b="1" lang="en-US" sz="2000">
                <a:latin typeface="Rajdhani"/>
                <a:ea typeface="Rajdhani"/>
                <a:cs typeface="Rajdhani"/>
                <a:sym typeface="Rajdhani"/>
              </a:rPr>
              <a:t>It makes the diagnostic process extremely quick.</a:t>
            </a:r>
            <a:endParaRPr b="1" sz="2000">
              <a:latin typeface="Rajdhani"/>
              <a:ea typeface="Rajdhani"/>
              <a:cs typeface="Rajdhani"/>
              <a:sym typeface="Rajdhani"/>
            </a:endParaRPr>
          </a:p>
          <a:p>
            <a:pPr indent="0" lvl="0" marL="457200" rtl="0" algn="l">
              <a:spcBef>
                <a:spcPts val="0"/>
              </a:spcBef>
              <a:spcAft>
                <a:spcPts val="0"/>
              </a:spcAft>
              <a:buNone/>
            </a:pPr>
            <a:r>
              <a:t/>
            </a:r>
            <a:endParaRPr b="1" sz="2000">
              <a:latin typeface="Rajdhani"/>
              <a:ea typeface="Rajdhani"/>
              <a:cs typeface="Rajdhani"/>
              <a:sym typeface="Rajdhani"/>
            </a:endParaRPr>
          </a:p>
          <a:p>
            <a:pPr indent="-228600" lvl="0" marL="457200" rtl="0" algn="l">
              <a:spcBef>
                <a:spcPts val="0"/>
              </a:spcBef>
              <a:spcAft>
                <a:spcPts val="0"/>
              </a:spcAft>
              <a:buSzPts val="3800"/>
              <a:buFont typeface="Rajdhani"/>
              <a:buNone/>
            </a:pPr>
            <a:r>
              <a:rPr b="1" lang="en-US" sz="2000">
                <a:latin typeface="Rajdhani"/>
                <a:ea typeface="Rajdhani"/>
                <a:cs typeface="Rajdhani"/>
                <a:sym typeface="Rajdhani"/>
              </a:rPr>
              <a:t>Unlike CT Scans, portable X-Ray machines also enable testing within an isolation ward itself, hence reducing the requirement of additional personal protective Equipment (PPE)</a:t>
            </a:r>
            <a:endParaRPr b="1" sz="2000">
              <a:latin typeface="Rajdhani"/>
              <a:ea typeface="Rajdhani"/>
              <a:cs typeface="Rajdhani"/>
              <a:sym typeface="Rajdhani"/>
            </a:endParaRPr>
          </a:p>
          <a:p>
            <a:pPr indent="0" lvl="0" marL="457200" rtl="0" algn="l">
              <a:spcBef>
                <a:spcPts val="0"/>
              </a:spcBef>
              <a:spcAft>
                <a:spcPts val="0"/>
              </a:spcAft>
              <a:buNone/>
            </a:pPr>
            <a:r>
              <a:t/>
            </a:r>
            <a:endParaRPr b="1" sz="2000">
              <a:latin typeface="Rajdhani"/>
              <a:ea typeface="Rajdhani"/>
              <a:cs typeface="Rajdhani"/>
              <a:sym typeface="Rajdhani"/>
            </a:endParaRPr>
          </a:p>
          <a:p>
            <a:pPr indent="-228600" lvl="0" marL="457200" rtl="0" algn="l">
              <a:spcBef>
                <a:spcPts val="0"/>
              </a:spcBef>
              <a:spcAft>
                <a:spcPts val="0"/>
              </a:spcAft>
              <a:buSzPts val="3800"/>
              <a:buFont typeface="Rajdhani"/>
              <a:buNone/>
            </a:pPr>
            <a:r>
              <a:rPr b="1" lang="en-US" sz="2000">
                <a:latin typeface="Rajdhani"/>
                <a:ea typeface="Rajdhani"/>
                <a:cs typeface="Rajdhani"/>
                <a:sym typeface="Rajdhani"/>
              </a:rPr>
              <a:t>It reduces the risk of hospital-acquired infection for the patients</a:t>
            </a:r>
            <a:endParaRPr b="1" sz="2000">
              <a:latin typeface="Rajdhani"/>
              <a:ea typeface="Rajdhani"/>
              <a:cs typeface="Rajdhani"/>
              <a:sym typeface="Rajdhani"/>
            </a:endParaRPr>
          </a:p>
          <a:p>
            <a:pPr indent="0" lvl="0" marL="0" rtl="0" algn="l">
              <a:spcBef>
                <a:spcPts val="0"/>
              </a:spcBef>
              <a:spcAft>
                <a:spcPts val="0"/>
              </a:spcAft>
              <a:buNone/>
            </a:pPr>
            <a:r>
              <a:t/>
            </a:r>
            <a:endParaRPr b="1">
              <a:latin typeface="Rajdhani"/>
              <a:ea typeface="Rajdhani"/>
              <a:cs typeface="Rajdhani"/>
              <a:sym typeface="Rajdhan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55"/>
          <p:cNvSpPr txBox="1"/>
          <p:nvPr>
            <p:ph type="title"/>
          </p:nvPr>
        </p:nvSpPr>
        <p:spPr>
          <a:xfrm>
            <a:off x="472267" y="411433"/>
            <a:ext cx="5993100" cy="5836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300"/>
              <a:t>OBJECTIVES OF OUR PROJECT</a:t>
            </a:r>
            <a:endParaRPr sz="4500"/>
          </a:p>
        </p:txBody>
      </p:sp>
      <p:sp>
        <p:nvSpPr>
          <p:cNvPr id="279" name="Google Shape;279;p55"/>
          <p:cNvSpPr txBox="1"/>
          <p:nvPr>
            <p:ph idx="2" type="title"/>
          </p:nvPr>
        </p:nvSpPr>
        <p:spPr>
          <a:xfrm>
            <a:off x="8620747" y="1779778"/>
            <a:ext cx="3603300" cy="322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17200"/>
              <a:t>03</a:t>
            </a:r>
            <a:endParaRPr sz="17200"/>
          </a:p>
        </p:txBody>
      </p:sp>
      <p:cxnSp>
        <p:nvCxnSpPr>
          <p:cNvPr id="280" name="Google Shape;280;p55"/>
          <p:cNvCxnSpPr/>
          <p:nvPr/>
        </p:nvCxnSpPr>
        <p:spPr>
          <a:xfrm flipH="1" rot="10800000">
            <a:off x="6668233" y="4148967"/>
            <a:ext cx="4567500" cy="27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6"/>
          <p:cNvSpPr txBox="1"/>
          <p:nvPr/>
        </p:nvSpPr>
        <p:spPr>
          <a:xfrm>
            <a:off x="640350" y="884925"/>
            <a:ext cx="10911300" cy="576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2100">
                <a:solidFill>
                  <a:srgbClr val="FFFFFF"/>
                </a:solidFill>
                <a:latin typeface="Rajdhani"/>
                <a:ea typeface="Rajdhani"/>
                <a:cs typeface="Rajdhani"/>
                <a:sym typeface="Rajdhani"/>
              </a:rPr>
              <a:t>1.To collect maximum data in terms of chest x-ray  images from various reliable sources for training our model.</a:t>
            </a:r>
            <a:endParaRPr b="1" sz="2100">
              <a:solidFill>
                <a:srgbClr val="FFFFFF"/>
              </a:solidFill>
              <a:latin typeface="Rajdhani"/>
              <a:ea typeface="Rajdhani"/>
              <a:cs typeface="Rajdhani"/>
              <a:sym typeface="Rajdhani"/>
            </a:endParaRPr>
          </a:p>
          <a:p>
            <a:pPr indent="0" lvl="0" marL="0" rtl="0" algn="l">
              <a:lnSpc>
                <a:spcPct val="150000"/>
              </a:lnSpc>
              <a:spcBef>
                <a:spcPts val="0"/>
              </a:spcBef>
              <a:spcAft>
                <a:spcPts val="0"/>
              </a:spcAft>
              <a:buNone/>
            </a:pPr>
            <a:r>
              <a:t/>
            </a:r>
            <a:endParaRPr b="1" sz="2100">
              <a:solidFill>
                <a:srgbClr val="FFFFFF"/>
              </a:solidFill>
              <a:latin typeface="Rajdhani"/>
              <a:ea typeface="Rajdhani"/>
              <a:cs typeface="Rajdhani"/>
              <a:sym typeface="Rajdhani"/>
            </a:endParaRPr>
          </a:p>
          <a:p>
            <a:pPr indent="0" lvl="0" marL="0" rtl="0" algn="l">
              <a:lnSpc>
                <a:spcPct val="150000"/>
              </a:lnSpc>
              <a:spcBef>
                <a:spcPts val="0"/>
              </a:spcBef>
              <a:spcAft>
                <a:spcPts val="0"/>
              </a:spcAft>
              <a:buNone/>
            </a:pPr>
            <a:r>
              <a:t/>
            </a:r>
            <a:endParaRPr b="1" sz="2100">
              <a:solidFill>
                <a:srgbClr val="FFFFFF"/>
              </a:solidFill>
              <a:latin typeface="Rajdhani"/>
              <a:ea typeface="Rajdhani"/>
              <a:cs typeface="Rajdhani"/>
              <a:sym typeface="Rajdhani"/>
            </a:endParaRPr>
          </a:p>
          <a:p>
            <a:pPr indent="0" lvl="0" marL="0" rtl="0" algn="l">
              <a:lnSpc>
                <a:spcPct val="150000"/>
              </a:lnSpc>
              <a:spcBef>
                <a:spcPts val="0"/>
              </a:spcBef>
              <a:spcAft>
                <a:spcPts val="0"/>
              </a:spcAft>
              <a:buNone/>
            </a:pPr>
            <a:r>
              <a:rPr b="1" lang="en-US" sz="2100">
                <a:solidFill>
                  <a:srgbClr val="FFFFFF"/>
                </a:solidFill>
                <a:latin typeface="Rajdhani"/>
                <a:ea typeface="Rajdhani"/>
                <a:cs typeface="Rajdhani"/>
                <a:sym typeface="Rajdhani"/>
              </a:rPr>
              <a:t>2.Using this dataset to train our model and perform image classification using CNN to detect covid-19 infected patients .</a:t>
            </a:r>
            <a:endParaRPr b="1" sz="2100">
              <a:solidFill>
                <a:srgbClr val="FFFFFF"/>
              </a:solidFill>
              <a:latin typeface="Rajdhani"/>
              <a:ea typeface="Rajdhani"/>
              <a:cs typeface="Rajdhani"/>
              <a:sym typeface="Rajdhani"/>
            </a:endParaRPr>
          </a:p>
          <a:p>
            <a:pPr indent="0" lvl="0" marL="0" rtl="0" algn="l">
              <a:lnSpc>
                <a:spcPct val="150000"/>
              </a:lnSpc>
              <a:spcBef>
                <a:spcPts val="0"/>
              </a:spcBef>
              <a:spcAft>
                <a:spcPts val="0"/>
              </a:spcAft>
              <a:buNone/>
            </a:pPr>
            <a:r>
              <a:t/>
            </a:r>
            <a:endParaRPr b="1" sz="2100">
              <a:solidFill>
                <a:srgbClr val="FFFFFF"/>
              </a:solidFill>
              <a:latin typeface="Rajdhani"/>
              <a:ea typeface="Rajdhani"/>
              <a:cs typeface="Rajdhani"/>
              <a:sym typeface="Rajdhani"/>
            </a:endParaRPr>
          </a:p>
          <a:p>
            <a:pPr indent="0" lvl="0" marL="0" rtl="0" algn="l">
              <a:lnSpc>
                <a:spcPct val="150000"/>
              </a:lnSpc>
              <a:spcBef>
                <a:spcPts val="0"/>
              </a:spcBef>
              <a:spcAft>
                <a:spcPts val="0"/>
              </a:spcAft>
              <a:buNone/>
            </a:pPr>
            <a:r>
              <a:t/>
            </a:r>
            <a:endParaRPr b="1" sz="2100">
              <a:solidFill>
                <a:srgbClr val="FFFFFF"/>
              </a:solidFill>
              <a:latin typeface="Rajdhani"/>
              <a:ea typeface="Rajdhani"/>
              <a:cs typeface="Rajdhani"/>
              <a:sym typeface="Rajdhani"/>
            </a:endParaRPr>
          </a:p>
          <a:p>
            <a:pPr indent="0" lvl="0" marL="0" rtl="0" algn="l">
              <a:lnSpc>
                <a:spcPct val="150000"/>
              </a:lnSpc>
              <a:spcBef>
                <a:spcPts val="0"/>
              </a:spcBef>
              <a:spcAft>
                <a:spcPts val="0"/>
              </a:spcAft>
              <a:buNone/>
            </a:pPr>
            <a:r>
              <a:rPr b="1" lang="en-US" sz="2100">
                <a:solidFill>
                  <a:srgbClr val="FFFFFF"/>
                </a:solidFill>
                <a:latin typeface="Rajdhani"/>
                <a:ea typeface="Rajdhani"/>
                <a:cs typeface="Rajdhani"/>
                <a:sym typeface="Rajdhani"/>
              </a:rPr>
              <a:t>3.</a:t>
            </a:r>
            <a:r>
              <a:rPr b="1" lang="en-US" sz="2100">
                <a:solidFill>
                  <a:srgbClr val="FFFFFF"/>
                </a:solidFill>
                <a:latin typeface="Rajdhani"/>
                <a:ea typeface="Rajdhani"/>
                <a:cs typeface="Rajdhani"/>
                <a:sym typeface="Rajdhani"/>
              </a:rPr>
              <a:t>Evaluate</a:t>
            </a:r>
            <a:r>
              <a:rPr b="1" lang="en-US" sz="2100">
                <a:solidFill>
                  <a:srgbClr val="FFFFFF"/>
                </a:solidFill>
                <a:latin typeface="Rajdhani"/>
                <a:ea typeface="Rajdhani"/>
                <a:cs typeface="Rajdhani"/>
                <a:sym typeface="Rajdhani"/>
              </a:rPr>
              <a:t> performance of our CNN model by finding accuracy rate.</a:t>
            </a:r>
            <a:endParaRPr b="1" sz="2100">
              <a:solidFill>
                <a:srgbClr val="FFFFFF"/>
              </a:solidFill>
              <a:latin typeface="Rajdhani"/>
              <a:ea typeface="Rajdhani"/>
              <a:cs typeface="Rajdhani"/>
              <a:sym typeface="Rajdhan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57"/>
          <p:cNvSpPr txBox="1"/>
          <p:nvPr>
            <p:ph type="title"/>
          </p:nvPr>
        </p:nvSpPr>
        <p:spPr>
          <a:xfrm>
            <a:off x="472267" y="411433"/>
            <a:ext cx="5993100" cy="5836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300"/>
              <a:t>LITERATURE REVIEW</a:t>
            </a:r>
            <a:endParaRPr sz="4500"/>
          </a:p>
        </p:txBody>
      </p:sp>
      <p:sp>
        <p:nvSpPr>
          <p:cNvPr id="291" name="Google Shape;291;p57"/>
          <p:cNvSpPr txBox="1"/>
          <p:nvPr>
            <p:ph idx="2" type="title"/>
          </p:nvPr>
        </p:nvSpPr>
        <p:spPr>
          <a:xfrm>
            <a:off x="8620747" y="1779778"/>
            <a:ext cx="3603300" cy="322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17200"/>
              <a:t>04</a:t>
            </a:r>
            <a:endParaRPr sz="17200"/>
          </a:p>
        </p:txBody>
      </p:sp>
      <p:cxnSp>
        <p:nvCxnSpPr>
          <p:cNvPr id="292" name="Google Shape;292;p57"/>
          <p:cNvCxnSpPr/>
          <p:nvPr/>
        </p:nvCxnSpPr>
        <p:spPr>
          <a:xfrm flipH="1" rot="10800000">
            <a:off x="6668233" y="4148967"/>
            <a:ext cx="4567500" cy="27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8"/>
          <p:cNvSpPr txBox="1"/>
          <p:nvPr>
            <p:ph type="ctrTitle"/>
          </p:nvPr>
        </p:nvSpPr>
        <p:spPr>
          <a:xfrm>
            <a:off x="1619375" y="-113700"/>
            <a:ext cx="9167400" cy="15303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sz="2400">
                <a:latin typeface="Rajdhani"/>
                <a:ea typeface="Rajdhani"/>
                <a:cs typeface="Rajdhani"/>
                <a:sym typeface="Rajdhani"/>
              </a:rPr>
              <a:t>RESEARCH QUESTIONS</a:t>
            </a:r>
            <a:endParaRPr sz="2400">
              <a:latin typeface="Rajdhani"/>
              <a:ea typeface="Rajdhani"/>
              <a:cs typeface="Rajdhani"/>
              <a:sym typeface="Rajdhani"/>
            </a:endParaRPr>
          </a:p>
        </p:txBody>
      </p:sp>
      <p:sp>
        <p:nvSpPr>
          <p:cNvPr id="298" name="Google Shape;298;p58"/>
          <p:cNvSpPr txBox="1"/>
          <p:nvPr/>
        </p:nvSpPr>
        <p:spPr>
          <a:xfrm>
            <a:off x="337475" y="2587250"/>
            <a:ext cx="11332500" cy="4362300"/>
          </a:xfrm>
          <a:prstGeom prst="rect">
            <a:avLst/>
          </a:prstGeom>
          <a:noFill/>
          <a:ln>
            <a:noFill/>
          </a:ln>
        </p:spPr>
        <p:txBody>
          <a:bodyPr anchorCtr="0" anchor="t" bIns="91425" lIns="91425" spcFirstLastPara="1" rIns="91425" wrap="square" tIns="91425">
            <a:noAutofit/>
          </a:bodyPr>
          <a:lstStyle/>
          <a:p>
            <a:pPr indent="-374650" lvl="0" marL="457200" rtl="0" algn="l">
              <a:lnSpc>
                <a:spcPct val="200000"/>
              </a:lnSpc>
              <a:spcBef>
                <a:spcPts val="0"/>
              </a:spcBef>
              <a:spcAft>
                <a:spcPts val="0"/>
              </a:spcAft>
              <a:buClr>
                <a:srgbClr val="FFFFFF"/>
              </a:buClr>
              <a:buSzPts val="2300"/>
              <a:buFont typeface="Rajdhani"/>
              <a:buChar char="●"/>
            </a:pPr>
            <a:r>
              <a:rPr b="1" lang="en-US" sz="2300">
                <a:solidFill>
                  <a:srgbClr val="FFFFFF"/>
                </a:solidFill>
                <a:latin typeface="Rajdhani"/>
                <a:ea typeface="Rajdhani"/>
                <a:cs typeface="Rajdhani"/>
                <a:sym typeface="Rajdhani"/>
              </a:rPr>
              <a:t>Which </a:t>
            </a:r>
            <a:r>
              <a:rPr b="1" lang="en-US" sz="2300">
                <a:solidFill>
                  <a:srgbClr val="FFFFFF"/>
                </a:solidFill>
                <a:latin typeface="Rajdhani"/>
                <a:ea typeface="Rajdhani"/>
                <a:cs typeface="Rajdhani"/>
                <a:sym typeface="Rajdhani"/>
              </a:rPr>
              <a:t>Convolutional Neural Network architecture is best suited for Covid-19 Detection ?</a:t>
            </a:r>
            <a:endParaRPr b="1" sz="2300">
              <a:solidFill>
                <a:srgbClr val="FFFFFF"/>
              </a:solidFill>
              <a:latin typeface="Rajdhani"/>
              <a:ea typeface="Rajdhani"/>
              <a:cs typeface="Rajdhani"/>
              <a:sym typeface="Rajdhani"/>
            </a:endParaRPr>
          </a:p>
          <a:p>
            <a:pPr indent="-374650" lvl="0" marL="457200" rtl="0" algn="l">
              <a:lnSpc>
                <a:spcPct val="200000"/>
              </a:lnSpc>
              <a:spcBef>
                <a:spcPts val="0"/>
              </a:spcBef>
              <a:spcAft>
                <a:spcPts val="0"/>
              </a:spcAft>
              <a:buClr>
                <a:srgbClr val="FFFFFF"/>
              </a:buClr>
              <a:buSzPts val="2300"/>
              <a:buFont typeface="Rajdhani"/>
              <a:buChar char="●"/>
            </a:pPr>
            <a:r>
              <a:rPr b="1" lang="en-US" sz="2300">
                <a:solidFill>
                  <a:srgbClr val="FFFFFF"/>
                </a:solidFill>
                <a:latin typeface="Rajdhani"/>
                <a:ea typeface="Rajdhani"/>
                <a:cs typeface="Rajdhani"/>
                <a:sym typeface="Rajdhani"/>
              </a:rPr>
              <a:t>What is difference between Resnet50 and VGG16 Model?</a:t>
            </a:r>
            <a:endParaRPr b="1" sz="2300">
              <a:solidFill>
                <a:srgbClr val="FFFFFF"/>
              </a:solidFill>
              <a:latin typeface="Rajdhani"/>
              <a:ea typeface="Rajdhani"/>
              <a:cs typeface="Rajdhani"/>
              <a:sym typeface="Rajdhani"/>
            </a:endParaRPr>
          </a:p>
          <a:p>
            <a:pPr indent="-374650" lvl="0" marL="457200" rtl="0" algn="l">
              <a:lnSpc>
                <a:spcPct val="200000"/>
              </a:lnSpc>
              <a:spcBef>
                <a:spcPts val="0"/>
              </a:spcBef>
              <a:spcAft>
                <a:spcPts val="0"/>
              </a:spcAft>
              <a:buClr>
                <a:srgbClr val="FFFFFF"/>
              </a:buClr>
              <a:buSzPts val="2300"/>
              <a:buFont typeface="Rajdhani"/>
              <a:buChar char="●"/>
            </a:pPr>
            <a:r>
              <a:rPr b="1" lang="en-US" sz="2300">
                <a:solidFill>
                  <a:srgbClr val="FFFFFF"/>
                </a:solidFill>
                <a:latin typeface="Rajdhani"/>
                <a:ea typeface="Rajdhani"/>
                <a:cs typeface="Rajdhani"/>
                <a:sym typeface="Rajdhani"/>
              </a:rPr>
              <a:t>What is the main objective of Covid-19 detection using chest x-ray ?</a:t>
            </a:r>
            <a:endParaRPr b="1" sz="2300">
              <a:solidFill>
                <a:srgbClr val="FFFFFF"/>
              </a:solidFill>
              <a:latin typeface="Rajdhani"/>
              <a:ea typeface="Rajdhani"/>
              <a:cs typeface="Rajdhani"/>
              <a:sym typeface="Rajdhani"/>
            </a:endParaRPr>
          </a:p>
          <a:p>
            <a:pPr indent="0" lvl="0" marL="0" rtl="0" algn="l">
              <a:lnSpc>
                <a:spcPct val="200000"/>
              </a:lnSpc>
              <a:spcBef>
                <a:spcPts val="0"/>
              </a:spcBef>
              <a:spcAft>
                <a:spcPts val="0"/>
              </a:spcAft>
              <a:buNone/>
            </a:pPr>
            <a:r>
              <a:t/>
            </a:r>
            <a:endParaRPr b="1" sz="2300">
              <a:solidFill>
                <a:srgbClr val="FFFFFF"/>
              </a:solidFill>
              <a:latin typeface="Rajdhani"/>
              <a:ea typeface="Rajdhani"/>
              <a:cs typeface="Rajdhani"/>
              <a:sym typeface="Rajdhani"/>
            </a:endParaRPr>
          </a:p>
          <a:p>
            <a:pPr indent="0" lvl="0" marL="0" rtl="0" algn="l">
              <a:lnSpc>
                <a:spcPct val="200000"/>
              </a:lnSpc>
              <a:spcBef>
                <a:spcPts val="0"/>
              </a:spcBef>
              <a:spcAft>
                <a:spcPts val="0"/>
              </a:spcAft>
              <a:buNone/>
            </a:pPr>
            <a:r>
              <a:t/>
            </a:r>
            <a:endParaRPr b="1" sz="2300">
              <a:solidFill>
                <a:srgbClr val="FFFFFF"/>
              </a:solidFill>
              <a:latin typeface="Rajdhani"/>
              <a:ea typeface="Rajdhani"/>
              <a:cs typeface="Rajdhani"/>
              <a:sym typeface="Rajdhani"/>
            </a:endParaRPr>
          </a:p>
          <a:p>
            <a:pPr indent="0" lvl="0" marL="0" rtl="0" algn="l">
              <a:lnSpc>
                <a:spcPct val="200000"/>
              </a:lnSpc>
              <a:spcBef>
                <a:spcPts val="0"/>
              </a:spcBef>
              <a:spcAft>
                <a:spcPts val="0"/>
              </a:spcAft>
              <a:buNone/>
            </a:pPr>
            <a:r>
              <a:t/>
            </a:r>
            <a:endParaRPr b="1" sz="2300">
              <a:solidFill>
                <a:srgbClr val="FFFFFF"/>
              </a:solidFill>
              <a:latin typeface="Rajdhani"/>
              <a:ea typeface="Rajdhani"/>
              <a:cs typeface="Rajdhani"/>
              <a:sym typeface="Rajdhani"/>
            </a:endParaRPr>
          </a:p>
          <a:p>
            <a:pPr indent="0" lvl="0" marL="0" rtl="0" algn="l">
              <a:lnSpc>
                <a:spcPct val="200000"/>
              </a:lnSpc>
              <a:spcBef>
                <a:spcPts val="0"/>
              </a:spcBef>
              <a:spcAft>
                <a:spcPts val="0"/>
              </a:spcAft>
              <a:buNone/>
            </a:pPr>
            <a:r>
              <a:t/>
            </a:r>
            <a:endParaRPr b="1" sz="2300">
              <a:solidFill>
                <a:srgbClr val="FFFFFF"/>
              </a:solidFill>
              <a:latin typeface="Rajdhani"/>
              <a:ea typeface="Rajdhani"/>
              <a:cs typeface="Rajdhani"/>
              <a:sym typeface="Rajdhani"/>
            </a:endParaRPr>
          </a:p>
          <a:p>
            <a:pPr indent="0" lvl="0" marL="0" rtl="0" algn="l">
              <a:lnSpc>
                <a:spcPct val="200000"/>
              </a:lnSpc>
              <a:spcBef>
                <a:spcPts val="0"/>
              </a:spcBef>
              <a:spcAft>
                <a:spcPts val="0"/>
              </a:spcAft>
              <a:buNone/>
            </a:pPr>
            <a:r>
              <a:t/>
            </a:r>
            <a:endParaRPr b="1" sz="2300">
              <a:solidFill>
                <a:srgbClr val="FFFFFF"/>
              </a:solidFill>
              <a:latin typeface="Rajdhani"/>
              <a:ea typeface="Rajdhani"/>
              <a:cs typeface="Rajdhani"/>
              <a:sym typeface="Rajdhan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9"/>
          <p:cNvSpPr txBox="1"/>
          <p:nvPr>
            <p:ph type="ctrTitle"/>
          </p:nvPr>
        </p:nvSpPr>
        <p:spPr>
          <a:xfrm>
            <a:off x="637200" y="341650"/>
            <a:ext cx="10917600" cy="5793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sz="2300">
                <a:latin typeface="Rajdhani"/>
                <a:ea typeface="Rajdhani"/>
                <a:cs typeface="Rajdhani"/>
                <a:sym typeface="Rajdhani"/>
              </a:rPr>
              <a:t>RESEARCH FINDINGS</a:t>
            </a:r>
            <a:endParaRPr sz="2300">
              <a:latin typeface="Rajdhani"/>
              <a:ea typeface="Rajdhani"/>
              <a:cs typeface="Rajdhani"/>
              <a:sym typeface="Rajdhani"/>
            </a:endParaRPr>
          </a:p>
        </p:txBody>
      </p:sp>
      <p:sp>
        <p:nvSpPr>
          <p:cNvPr id="304" name="Google Shape;304;p59"/>
          <p:cNvSpPr txBox="1"/>
          <p:nvPr/>
        </p:nvSpPr>
        <p:spPr>
          <a:xfrm>
            <a:off x="222300" y="1642875"/>
            <a:ext cx="11332500" cy="4362300"/>
          </a:xfrm>
          <a:prstGeom prst="rect">
            <a:avLst/>
          </a:prstGeom>
          <a:noFill/>
          <a:ln>
            <a:noFill/>
          </a:ln>
        </p:spPr>
        <p:txBody>
          <a:bodyPr anchorCtr="0" anchor="t" bIns="91425" lIns="91425" spcFirstLastPara="1" rIns="91425" wrap="square" tIns="91425">
            <a:noAutofit/>
          </a:bodyPr>
          <a:lstStyle/>
          <a:p>
            <a:pPr indent="-374650" lvl="0" marL="457200" rtl="0" algn="l">
              <a:lnSpc>
                <a:spcPct val="200000"/>
              </a:lnSpc>
              <a:spcBef>
                <a:spcPts val="0"/>
              </a:spcBef>
              <a:spcAft>
                <a:spcPts val="0"/>
              </a:spcAft>
              <a:buClr>
                <a:srgbClr val="FFFFFF"/>
              </a:buClr>
              <a:buSzPts val="2300"/>
              <a:buFont typeface="Rajdhani"/>
              <a:buChar char="●"/>
            </a:pPr>
            <a:r>
              <a:rPr b="1" lang="en-US" sz="2300">
                <a:solidFill>
                  <a:srgbClr val="FFFFFF"/>
                </a:solidFill>
                <a:latin typeface="Rajdhani"/>
                <a:ea typeface="Rajdhani"/>
                <a:cs typeface="Rajdhani"/>
                <a:sym typeface="Rajdhani"/>
              </a:rPr>
              <a:t>Xception model is  best suited for Covid-19 detection as it is 71 layers deep cnn architecture  with accuracy 97%-98% .</a:t>
            </a:r>
            <a:endParaRPr b="1" sz="2300">
              <a:solidFill>
                <a:srgbClr val="FFFFFF"/>
              </a:solidFill>
              <a:latin typeface="Rajdhani"/>
              <a:ea typeface="Rajdhani"/>
              <a:cs typeface="Rajdhani"/>
              <a:sym typeface="Rajdhani"/>
            </a:endParaRPr>
          </a:p>
          <a:p>
            <a:pPr indent="-374650" lvl="0" marL="457200" rtl="0" algn="l">
              <a:lnSpc>
                <a:spcPct val="200000"/>
              </a:lnSpc>
              <a:spcBef>
                <a:spcPts val="0"/>
              </a:spcBef>
              <a:spcAft>
                <a:spcPts val="0"/>
              </a:spcAft>
              <a:buClr>
                <a:srgbClr val="FFFFFF"/>
              </a:buClr>
              <a:buSzPts val="2300"/>
              <a:buFont typeface="Rajdhani"/>
              <a:buChar char="●"/>
            </a:pPr>
            <a:r>
              <a:rPr b="1" lang="en-US" sz="2300">
                <a:solidFill>
                  <a:srgbClr val="FFFFFF"/>
                </a:solidFill>
                <a:latin typeface="Rajdhani"/>
                <a:ea typeface="Rajdhani"/>
                <a:cs typeface="Rajdhani"/>
                <a:sym typeface="Rajdhani"/>
              </a:rPr>
              <a:t>VGG16 is 16 layers deep cnn model whereas Resnet50 is 50 layers deep cnn model.</a:t>
            </a:r>
            <a:r>
              <a:rPr b="1" lang="en-US" sz="2300">
                <a:solidFill>
                  <a:srgbClr val="FFFFFF"/>
                </a:solidFill>
                <a:latin typeface="Rajdhani"/>
                <a:ea typeface="Rajdhani"/>
                <a:cs typeface="Rajdhani"/>
                <a:sym typeface="Rajdhani"/>
              </a:rPr>
              <a:t>Computing</a:t>
            </a:r>
            <a:r>
              <a:rPr b="1" lang="en-US" sz="2300">
                <a:solidFill>
                  <a:srgbClr val="FFFFFF"/>
                </a:solidFill>
                <a:latin typeface="Rajdhani"/>
                <a:ea typeface="Rajdhani"/>
                <a:cs typeface="Rajdhani"/>
                <a:sym typeface="Rajdhani"/>
              </a:rPr>
              <a:t> time of VGG16 is faster that of Resnet50.</a:t>
            </a:r>
            <a:endParaRPr b="1" sz="2300">
              <a:solidFill>
                <a:srgbClr val="FFFFFF"/>
              </a:solidFill>
              <a:latin typeface="Rajdhani"/>
              <a:ea typeface="Rajdhani"/>
              <a:cs typeface="Rajdhani"/>
              <a:sym typeface="Rajdhani"/>
            </a:endParaRPr>
          </a:p>
          <a:p>
            <a:pPr indent="-374650" lvl="0" marL="457200" rtl="0" algn="l">
              <a:lnSpc>
                <a:spcPct val="200000"/>
              </a:lnSpc>
              <a:spcBef>
                <a:spcPts val="0"/>
              </a:spcBef>
              <a:spcAft>
                <a:spcPts val="0"/>
              </a:spcAft>
              <a:buClr>
                <a:srgbClr val="FFFFFF"/>
              </a:buClr>
              <a:buSzPts val="2300"/>
              <a:buFont typeface="Rajdhani"/>
              <a:buChar char="●"/>
            </a:pPr>
            <a:r>
              <a:rPr b="1" lang="en-US" sz="2300">
                <a:solidFill>
                  <a:srgbClr val="FFFFFF"/>
                </a:solidFill>
                <a:latin typeface="Rajdhani"/>
                <a:ea typeface="Rajdhani"/>
                <a:cs typeface="Rajdhani"/>
                <a:sym typeface="Rajdhani"/>
              </a:rPr>
              <a:t>Main objective of Covid-19 detection is to achieve </a:t>
            </a:r>
            <a:r>
              <a:rPr b="1" lang="en-US" sz="2300">
                <a:solidFill>
                  <a:srgbClr val="FFFFFF"/>
                </a:solidFill>
                <a:latin typeface="Rajdhani"/>
                <a:ea typeface="Rajdhani"/>
                <a:cs typeface="Rajdhani"/>
                <a:sym typeface="Rajdhani"/>
              </a:rPr>
              <a:t>at most</a:t>
            </a:r>
            <a:r>
              <a:rPr b="1" lang="en-US" sz="2300">
                <a:solidFill>
                  <a:srgbClr val="FFFFFF"/>
                </a:solidFill>
                <a:latin typeface="Rajdhani"/>
                <a:ea typeface="Rajdhani"/>
                <a:cs typeface="Rajdhani"/>
                <a:sym typeface="Rajdhani"/>
              </a:rPr>
              <a:t> possible accuracy even if the processing time is high as human life depends on it.</a:t>
            </a:r>
            <a:endParaRPr b="1" sz="2300">
              <a:solidFill>
                <a:srgbClr val="FFFFFF"/>
              </a:solidFill>
              <a:latin typeface="Rajdhani"/>
              <a:ea typeface="Rajdhani"/>
              <a:cs typeface="Rajdhani"/>
              <a:sym typeface="Rajdhani"/>
            </a:endParaRPr>
          </a:p>
          <a:p>
            <a:pPr indent="0" lvl="0" marL="0" rtl="0" algn="l">
              <a:lnSpc>
                <a:spcPct val="200000"/>
              </a:lnSpc>
              <a:spcBef>
                <a:spcPts val="0"/>
              </a:spcBef>
              <a:spcAft>
                <a:spcPts val="0"/>
              </a:spcAft>
              <a:buNone/>
            </a:pPr>
            <a:r>
              <a:t/>
            </a:r>
            <a:endParaRPr b="1" sz="2300">
              <a:solidFill>
                <a:srgbClr val="FFFFFF"/>
              </a:solidFill>
              <a:latin typeface="Rajdhani"/>
              <a:ea typeface="Rajdhani"/>
              <a:cs typeface="Rajdhani"/>
              <a:sym typeface="Rajdhani"/>
            </a:endParaRPr>
          </a:p>
          <a:p>
            <a:pPr indent="0" lvl="0" marL="0" rtl="0" algn="l">
              <a:lnSpc>
                <a:spcPct val="200000"/>
              </a:lnSpc>
              <a:spcBef>
                <a:spcPts val="0"/>
              </a:spcBef>
              <a:spcAft>
                <a:spcPts val="0"/>
              </a:spcAft>
              <a:buNone/>
            </a:pPr>
            <a:r>
              <a:t/>
            </a:r>
            <a:endParaRPr b="1" sz="2300">
              <a:solidFill>
                <a:srgbClr val="FFFFFF"/>
              </a:solidFill>
              <a:latin typeface="Rajdhani"/>
              <a:ea typeface="Rajdhani"/>
              <a:cs typeface="Rajdhani"/>
              <a:sym typeface="Rajdhani"/>
            </a:endParaRPr>
          </a:p>
          <a:p>
            <a:pPr indent="0" lvl="0" marL="0" rtl="0" algn="l">
              <a:lnSpc>
                <a:spcPct val="200000"/>
              </a:lnSpc>
              <a:spcBef>
                <a:spcPts val="0"/>
              </a:spcBef>
              <a:spcAft>
                <a:spcPts val="0"/>
              </a:spcAft>
              <a:buNone/>
            </a:pPr>
            <a:r>
              <a:t/>
            </a:r>
            <a:endParaRPr b="1" sz="2300">
              <a:solidFill>
                <a:srgbClr val="FFFFFF"/>
              </a:solidFill>
              <a:latin typeface="Rajdhani"/>
              <a:ea typeface="Rajdhani"/>
              <a:cs typeface="Rajdhani"/>
              <a:sym typeface="Rajdhani"/>
            </a:endParaRPr>
          </a:p>
          <a:p>
            <a:pPr indent="0" lvl="0" marL="0" rtl="0" algn="l">
              <a:lnSpc>
                <a:spcPct val="200000"/>
              </a:lnSpc>
              <a:spcBef>
                <a:spcPts val="0"/>
              </a:spcBef>
              <a:spcAft>
                <a:spcPts val="0"/>
              </a:spcAft>
              <a:buNone/>
            </a:pPr>
            <a:r>
              <a:t/>
            </a:r>
            <a:endParaRPr b="1" sz="2300">
              <a:solidFill>
                <a:srgbClr val="FFFFFF"/>
              </a:solidFill>
              <a:latin typeface="Rajdhani"/>
              <a:ea typeface="Rajdhani"/>
              <a:cs typeface="Rajdhani"/>
              <a:sym typeface="Rajdhani"/>
            </a:endParaRPr>
          </a:p>
          <a:p>
            <a:pPr indent="0" lvl="0" marL="0" rtl="0" algn="l">
              <a:lnSpc>
                <a:spcPct val="200000"/>
              </a:lnSpc>
              <a:spcBef>
                <a:spcPts val="0"/>
              </a:spcBef>
              <a:spcAft>
                <a:spcPts val="0"/>
              </a:spcAft>
              <a:buNone/>
            </a:pPr>
            <a:r>
              <a:t/>
            </a:r>
            <a:endParaRPr b="1" sz="2300">
              <a:solidFill>
                <a:srgbClr val="FFFFFF"/>
              </a:solidFill>
              <a:latin typeface="Rajdhani"/>
              <a:ea typeface="Rajdhani"/>
              <a:cs typeface="Rajdhani"/>
              <a:sym typeface="Rajdhan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60"/>
          <p:cNvSpPr txBox="1"/>
          <p:nvPr>
            <p:ph type="title"/>
          </p:nvPr>
        </p:nvSpPr>
        <p:spPr>
          <a:xfrm>
            <a:off x="472267" y="411433"/>
            <a:ext cx="5993100" cy="5836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300"/>
              <a:t>WORKING OF PROJECT</a:t>
            </a:r>
            <a:r>
              <a:rPr lang="en-US" sz="4500"/>
              <a:t> </a:t>
            </a:r>
            <a:endParaRPr sz="4500"/>
          </a:p>
        </p:txBody>
      </p:sp>
      <p:sp>
        <p:nvSpPr>
          <p:cNvPr id="310" name="Google Shape;310;p60"/>
          <p:cNvSpPr txBox="1"/>
          <p:nvPr>
            <p:ph idx="2" type="title"/>
          </p:nvPr>
        </p:nvSpPr>
        <p:spPr>
          <a:xfrm>
            <a:off x="8620747" y="1779778"/>
            <a:ext cx="3603300" cy="322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17200"/>
              <a:t>05</a:t>
            </a:r>
            <a:endParaRPr sz="17200"/>
          </a:p>
        </p:txBody>
      </p:sp>
      <p:cxnSp>
        <p:nvCxnSpPr>
          <p:cNvPr id="311" name="Google Shape;311;p60"/>
          <p:cNvCxnSpPr/>
          <p:nvPr/>
        </p:nvCxnSpPr>
        <p:spPr>
          <a:xfrm flipH="1" rot="10800000">
            <a:off x="6668233" y="4148967"/>
            <a:ext cx="4567500" cy="27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1"/>
          <p:cNvSpPr txBox="1"/>
          <p:nvPr>
            <p:ph type="ctrTitle"/>
          </p:nvPr>
        </p:nvSpPr>
        <p:spPr>
          <a:xfrm>
            <a:off x="1235300" y="217500"/>
            <a:ext cx="8931600" cy="10386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600">
                <a:latin typeface="Rajdhani"/>
                <a:ea typeface="Rajdhani"/>
                <a:cs typeface="Rajdhani"/>
                <a:sym typeface="Rajdhani"/>
              </a:rPr>
              <a:t>1.CLONING AND EXPLORING IMAGE DATASET</a:t>
            </a:r>
            <a:endParaRPr sz="3600">
              <a:latin typeface="Rajdhani"/>
              <a:ea typeface="Rajdhani"/>
              <a:cs typeface="Rajdhani"/>
              <a:sym typeface="Rajdhani"/>
            </a:endParaRPr>
          </a:p>
        </p:txBody>
      </p:sp>
      <p:sp>
        <p:nvSpPr>
          <p:cNvPr id="317" name="Google Shape;317;p61"/>
          <p:cNvSpPr txBox="1"/>
          <p:nvPr>
            <p:ph idx="1" type="subTitle"/>
          </p:nvPr>
        </p:nvSpPr>
        <p:spPr>
          <a:xfrm>
            <a:off x="1569600" y="3934525"/>
            <a:ext cx="4513200" cy="579300"/>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p>
            <a:pPr indent="0" lvl="0" marL="0" rtl="0" algn="ctr">
              <a:spcBef>
                <a:spcPts val="0"/>
              </a:spcBef>
              <a:spcAft>
                <a:spcPts val="0"/>
              </a:spcAft>
              <a:buSzPts val="2000"/>
              <a:buNone/>
            </a:pPr>
            <a:r>
              <a:rPr lang="en-US" sz="2300"/>
              <a:t>We will be cloning the dataset of covid patients and non covid patients to the colab platform and exploring the structure of cloned dataset. </a:t>
            </a:r>
            <a:endParaRPr b="0" i="0" sz="2300"/>
          </a:p>
          <a:p>
            <a:pPr indent="-215900" lvl="0" marL="342900" rtl="0" algn="ctr">
              <a:spcBef>
                <a:spcPts val="1000"/>
              </a:spcBef>
              <a:spcAft>
                <a:spcPts val="0"/>
              </a:spcAft>
              <a:buSzPts val="2000"/>
              <a:buNone/>
            </a:pPr>
            <a:r>
              <a:t/>
            </a:r>
            <a:endParaRPr sz="2000"/>
          </a:p>
          <a:p>
            <a:pPr indent="-215900" lvl="0" marL="342900" rtl="0" algn="ctr">
              <a:spcBef>
                <a:spcPts val="1000"/>
              </a:spcBef>
              <a:spcAft>
                <a:spcPts val="0"/>
              </a:spcAft>
              <a:buSzPts val="2000"/>
              <a:buNone/>
            </a:pPr>
            <a:r>
              <a:t/>
            </a:r>
            <a:endParaRPr sz="2000"/>
          </a:p>
        </p:txBody>
      </p:sp>
      <p:pic>
        <p:nvPicPr>
          <p:cNvPr id="318" name="Google Shape;318;p61"/>
          <p:cNvPicPr preferRelativeResize="0"/>
          <p:nvPr/>
        </p:nvPicPr>
        <p:blipFill>
          <a:blip r:embed="rId3">
            <a:alphaModFix/>
          </a:blip>
          <a:stretch>
            <a:fillRect/>
          </a:stretch>
        </p:blipFill>
        <p:spPr>
          <a:xfrm>
            <a:off x="7162125" y="2601550"/>
            <a:ext cx="3585975" cy="3245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2"/>
          <p:cNvSpPr txBox="1"/>
          <p:nvPr>
            <p:ph type="ctrTitle"/>
          </p:nvPr>
        </p:nvSpPr>
        <p:spPr>
          <a:xfrm>
            <a:off x="1136975" y="571450"/>
            <a:ext cx="9521400" cy="10779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a:latin typeface="Rajdhani"/>
                <a:ea typeface="Rajdhani"/>
                <a:cs typeface="Rajdhani"/>
                <a:sym typeface="Rajdhani"/>
              </a:rPr>
              <a:t>2</a:t>
            </a:r>
            <a:r>
              <a:rPr lang="en-US">
                <a:latin typeface="Rajdhani"/>
                <a:ea typeface="Rajdhani"/>
                <a:cs typeface="Rajdhani"/>
                <a:sym typeface="Rajdhani"/>
              </a:rPr>
              <a:t>.</a:t>
            </a:r>
            <a:r>
              <a:rPr lang="en-US" sz="3200">
                <a:latin typeface="Rajdhani"/>
                <a:ea typeface="Rajdhani"/>
                <a:cs typeface="Rajdhani"/>
                <a:sym typeface="Rajdhani"/>
              </a:rPr>
              <a:t>Image</a:t>
            </a:r>
            <a:r>
              <a:rPr lang="en-US">
                <a:latin typeface="Rajdhani"/>
                <a:ea typeface="Rajdhani"/>
                <a:cs typeface="Rajdhani"/>
                <a:sym typeface="Rajdhani"/>
              </a:rPr>
              <a:t> </a:t>
            </a:r>
            <a:r>
              <a:rPr lang="en-US" sz="3200">
                <a:latin typeface="Rajdhani"/>
                <a:ea typeface="Rajdhani"/>
                <a:cs typeface="Rajdhani"/>
                <a:sym typeface="Rajdhani"/>
              </a:rPr>
              <a:t>Visualization</a:t>
            </a:r>
            <a:endParaRPr sz="3200">
              <a:latin typeface="Rajdhani"/>
              <a:ea typeface="Rajdhani"/>
              <a:cs typeface="Rajdhani"/>
              <a:sym typeface="Rajdhani"/>
            </a:endParaRPr>
          </a:p>
        </p:txBody>
      </p:sp>
      <p:sp>
        <p:nvSpPr>
          <p:cNvPr id="324" name="Google Shape;324;p62"/>
          <p:cNvSpPr txBox="1"/>
          <p:nvPr>
            <p:ph idx="1" type="subTitle"/>
          </p:nvPr>
        </p:nvSpPr>
        <p:spPr>
          <a:xfrm>
            <a:off x="0" y="4159150"/>
            <a:ext cx="4513200" cy="579300"/>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p>
            <a:pPr indent="0" lvl="0" marL="36899" rtl="0" algn="ctr">
              <a:spcBef>
                <a:spcPts val="0"/>
              </a:spcBef>
              <a:spcAft>
                <a:spcPts val="0"/>
              </a:spcAft>
              <a:buSzPts val="2400"/>
              <a:buNone/>
            </a:pPr>
            <a:r>
              <a:rPr lang="en-US">
                <a:latin typeface="Century Gothic"/>
                <a:ea typeface="Century Gothic"/>
                <a:cs typeface="Century Gothic"/>
                <a:sym typeface="Century Gothic"/>
              </a:rPr>
              <a:t>Image Visualization will be performed on train set of covid and non covid patients to see how our data sets look like.</a:t>
            </a:r>
            <a:endParaRPr>
              <a:latin typeface="Century Gothic"/>
              <a:ea typeface="Century Gothic"/>
              <a:cs typeface="Century Gothic"/>
              <a:sym typeface="Century Gothic"/>
            </a:endParaRPr>
          </a:p>
          <a:p>
            <a:pPr indent="0" lvl="0" marL="36899" rtl="0" algn="ctr">
              <a:spcBef>
                <a:spcPts val="0"/>
              </a:spcBef>
              <a:spcAft>
                <a:spcPts val="0"/>
              </a:spcAft>
              <a:buSzPts val="2400"/>
              <a:buNone/>
            </a:pPr>
            <a:r>
              <a:t/>
            </a:r>
            <a:endParaRPr/>
          </a:p>
          <a:p>
            <a:pPr indent="0" lvl="0" marL="36900" rtl="0" algn="ctr">
              <a:spcBef>
                <a:spcPts val="0"/>
              </a:spcBef>
              <a:spcAft>
                <a:spcPts val="0"/>
              </a:spcAft>
              <a:buSzPts val="2400"/>
              <a:buNone/>
            </a:pPr>
            <a:r>
              <a:t/>
            </a:r>
            <a:endParaRPr/>
          </a:p>
          <a:p>
            <a:pPr indent="-304799" lvl="0" marL="494099" rtl="0" algn="ctr">
              <a:spcBef>
                <a:spcPts val="1080"/>
              </a:spcBef>
              <a:spcAft>
                <a:spcPts val="0"/>
              </a:spcAft>
              <a:buSzPts val="2400"/>
              <a:buNone/>
            </a:pPr>
            <a:r>
              <a:t/>
            </a:r>
            <a:endParaRPr>
              <a:latin typeface="Century Gothic"/>
              <a:ea typeface="Century Gothic"/>
              <a:cs typeface="Century Gothic"/>
              <a:sym typeface="Century Gothic"/>
            </a:endParaRPr>
          </a:p>
          <a:p>
            <a:pPr indent="0" lvl="0" marL="36900" rtl="0" algn="ctr">
              <a:spcBef>
                <a:spcPts val="1080"/>
              </a:spcBef>
              <a:spcAft>
                <a:spcPts val="0"/>
              </a:spcAft>
              <a:buSzPts val="2400"/>
              <a:buNone/>
            </a:pPr>
            <a:r>
              <a:t/>
            </a:r>
            <a:endParaRPr>
              <a:latin typeface="Century Gothic"/>
              <a:ea typeface="Century Gothic"/>
              <a:cs typeface="Century Gothic"/>
              <a:sym typeface="Century Gothic"/>
            </a:endParaRPr>
          </a:p>
        </p:txBody>
      </p:sp>
      <p:pic>
        <p:nvPicPr>
          <p:cNvPr id="325" name="Google Shape;325;p62"/>
          <p:cNvPicPr preferRelativeResize="0"/>
          <p:nvPr/>
        </p:nvPicPr>
        <p:blipFill>
          <a:blip r:embed="rId3">
            <a:alphaModFix/>
          </a:blip>
          <a:stretch>
            <a:fillRect/>
          </a:stretch>
        </p:blipFill>
        <p:spPr>
          <a:xfrm>
            <a:off x="4640000" y="1958950"/>
            <a:ext cx="7277549" cy="334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3"/>
          <p:cNvSpPr txBox="1"/>
          <p:nvPr>
            <p:ph idx="1" type="subTitle"/>
          </p:nvPr>
        </p:nvSpPr>
        <p:spPr>
          <a:xfrm>
            <a:off x="3428800" y="4111475"/>
            <a:ext cx="4513200" cy="579300"/>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p>
            <a:pPr indent="0" lvl="0" marL="0" rtl="0" algn="l">
              <a:spcBef>
                <a:spcPts val="0"/>
              </a:spcBef>
              <a:spcAft>
                <a:spcPts val="0"/>
              </a:spcAft>
              <a:buSzPts val="2000"/>
              <a:buNone/>
            </a:pPr>
            <a:r>
              <a:t/>
            </a:r>
            <a:endParaRPr sz="2000"/>
          </a:p>
          <a:p>
            <a:pPr indent="0" lvl="0" marL="0" rtl="0" algn="l">
              <a:spcBef>
                <a:spcPts val="0"/>
              </a:spcBef>
              <a:spcAft>
                <a:spcPts val="0"/>
              </a:spcAft>
              <a:buSzPts val="2000"/>
              <a:buNone/>
            </a:pPr>
            <a:r>
              <a:t/>
            </a:r>
            <a:endParaRPr sz="2000"/>
          </a:p>
          <a:p>
            <a:pPr indent="0" lvl="0" marL="0" rtl="0" algn="l">
              <a:spcBef>
                <a:spcPts val="0"/>
              </a:spcBef>
              <a:spcAft>
                <a:spcPts val="0"/>
              </a:spcAft>
              <a:buSzPts val="2000"/>
              <a:buNone/>
            </a:pPr>
            <a:r>
              <a:t/>
            </a:r>
            <a:endParaRPr sz="2000"/>
          </a:p>
          <a:p>
            <a:pPr indent="0" lvl="0" marL="0" rtl="0" algn="l">
              <a:spcBef>
                <a:spcPts val="0"/>
              </a:spcBef>
              <a:spcAft>
                <a:spcPts val="0"/>
              </a:spcAft>
              <a:buSzPts val="2000"/>
              <a:buNone/>
            </a:pPr>
            <a:r>
              <a:t/>
            </a:r>
            <a:endParaRPr sz="2000"/>
          </a:p>
          <a:p>
            <a:pPr indent="0" lvl="0" marL="0" rtl="0" algn="l">
              <a:spcBef>
                <a:spcPts val="0"/>
              </a:spcBef>
              <a:spcAft>
                <a:spcPts val="0"/>
              </a:spcAft>
              <a:buSzPts val="2000"/>
              <a:buNone/>
            </a:pPr>
            <a:r>
              <a:t/>
            </a:r>
            <a:endParaRPr sz="2000"/>
          </a:p>
          <a:p>
            <a:pPr indent="0" lvl="0" marL="0" rtl="0" algn="l">
              <a:spcBef>
                <a:spcPts val="0"/>
              </a:spcBef>
              <a:spcAft>
                <a:spcPts val="0"/>
              </a:spcAft>
              <a:buSzPts val="2000"/>
              <a:buNone/>
            </a:pPr>
            <a:r>
              <a:t/>
            </a:r>
            <a:endParaRPr sz="2000"/>
          </a:p>
          <a:p>
            <a:pPr indent="0" lvl="0" marL="0" rtl="0" algn="l">
              <a:spcBef>
                <a:spcPts val="0"/>
              </a:spcBef>
              <a:spcAft>
                <a:spcPts val="0"/>
              </a:spcAft>
              <a:buSzPts val="2000"/>
              <a:buNone/>
            </a:pPr>
            <a:r>
              <a:t/>
            </a:r>
            <a:endParaRPr sz="2000"/>
          </a:p>
          <a:p>
            <a:pPr indent="0" lvl="0" marL="0" rtl="0" algn="l">
              <a:spcBef>
                <a:spcPts val="0"/>
              </a:spcBef>
              <a:spcAft>
                <a:spcPts val="0"/>
              </a:spcAft>
              <a:buSzPts val="2000"/>
              <a:buNone/>
            </a:pPr>
            <a:r>
              <a:t/>
            </a:r>
            <a:endParaRPr sz="2000"/>
          </a:p>
          <a:p>
            <a:pPr indent="0" lvl="0" marL="0" rtl="0" algn="l">
              <a:spcBef>
                <a:spcPts val="0"/>
              </a:spcBef>
              <a:spcAft>
                <a:spcPts val="0"/>
              </a:spcAft>
              <a:buSzPts val="2000"/>
              <a:buNone/>
            </a:pPr>
            <a:r>
              <a:t/>
            </a:r>
            <a:endParaRPr sz="2000"/>
          </a:p>
          <a:p>
            <a:pPr indent="0" lvl="0" marL="0" rtl="0" algn="l">
              <a:spcBef>
                <a:spcPts val="0"/>
              </a:spcBef>
              <a:spcAft>
                <a:spcPts val="0"/>
              </a:spcAft>
              <a:buSzPts val="2000"/>
              <a:buNone/>
            </a:pPr>
            <a:r>
              <a:t/>
            </a:r>
            <a:endParaRPr sz="2000"/>
          </a:p>
          <a:p>
            <a:pPr indent="0" lvl="0" marL="0" rtl="0" algn="ctr">
              <a:spcBef>
                <a:spcPts val="0"/>
              </a:spcBef>
              <a:spcAft>
                <a:spcPts val="0"/>
              </a:spcAft>
              <a:buSzPts val="2000"/>
              <a:buNone/>
            </a:pPr>
            <a:r>
              <a:t/>
            </a:r>
            <a:endParaRPr sz="2000"/>
          </a:p>
          <a:p>
            <a:pPr indent="0" lvl="0" marL="0" rtl="0" algn="ctr">
              <a:spcBef>
                <a:spcPts val="0"/>
              </a:spcBef>
              <a:spcAft>
                <a:spcPts val="0"/>
              </a:spcAft>
              <a:buSzPts val="2000"/>
              <a:buNone/>
            </a:pPr>
            <a:r>
              <a:rPr lang="en-US" sz="2000"/>
              <a:t>We will perform some image augmentation to increase the size of training set with some zooming and horizontal flip features of the images.</a:t>
            </a:r>
            <a:endParaRPr/>
          </a:p>
          <a:p>
            <a:pPr indent="0" lvl="0" marL="36899" rtl="0" algn="l">
              <a:spcBef>
                <a:spcPts val="1000"/>
              </a:spcBef>
              <a:spcAft>
                <a:spcPts val="0"/>
              </a:spcAft>
              <a:buSzPts val="2000"/>
              <a:buNone/>
            </a:pPr>
            <a:r>
              <a:t/>
            </a:r>
            <a:endParaRPr sz="2000"/>
          </a:p>
        </p:txBody>
      </p:sp>
      <p:sp>
        <p:nvSpPr>
          <p:cNvPr id="331" name="Google Shape;331;p63"/>
          <p:cNvSpPr txBox="1"/>
          <p:nvPr>
            <p:ph type="ctrTitle"/>
          </p:nvPr>
        </p:nvSpPr>
        <p:spPr>
          <a:xfrm>
            <a:off x="3654025" y="355144"/>
            <a:ext cx="5871900" cy="10386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a:latin typeface="Rajdhani"/>
                <a:ea typeface="Rajdhani"/>
                <a:cs typeface="Rajdhani"/>
                <a:sym typeface="Rajdhani"/>
              </a:rPr>
              <a:t>3</a:t>
            </a:r>
            <a:r>
              <a:rPr lang="en-US">
                <a:latin typeface="Rajdhani"/>
                <a:ea typeface="Rajdhani"/>
                <a:cs typeface="Rajdhani"/>
                <a:sym typeface="Rajdhani"/>
              </a:rPr>
              <a:t>.</a:t>
            </a:r>
            <a:r>
              <a:rPr lang="en-US" sz="3200">
                <a:latin typeface="Rajdhani"/>
                <a:ea typeface="Rajdhani"/>
                <a:cs typeface="Rajdhani"/>
                <a:sym typeface="Rajdhani"/>
              </a:rPr>
              <a:t>Image</a:t>
            </a:r>
            <a:r>
              <a:rPr lang="en-US">
                <a:latin typeface="Rajdhani"/>
                <a:ea typeface="Rajdhani"/>
                <a:cs typeface="Rajdhani"/>
                <a:sym typeface="Rajdhani"/>
              </a:rPr>
              <a:t> </a:t>
            </a:r>
            <a:r>
              <a:rPr lang="en-US" sz="3200">
                <a:latin typeface="Rajdhani"/>
                <a:ea typeface="Rajdhani"/>
                <a:cs typeface="Rajdhani"/>
                <a:sym typeface="Rajdhani"/>
              </a:rPr>
              <a:t>Augmentation</a:t>
            </a:r>
            <a:endParaRPr sz="3200">
              <a:latin typeface="Rajdhani"/>
              <a:ea typeface="Rajdhani"/>
              <a:cs typeface="Rajdhani"/>
              <a:sym typeface="Rajdhani"/>
            </a:endParaRPr>
          </a:p>
        </p:txBody>
      </p:sp>
      <p:pic>
        <p:nvPicPr>
          <p:cNvPr id="332" name="Google Shape;332;p63"/>
          <p:cNvPicPr preferRelativeResize="0"/>
          <p:nvPr/>
        </p:nvPicPr>
        <p:blipFill>
          <a:blip r:embed="rId3">
            <a:alphaModFix/>
          </a:blip>
          <a:stretch>
            <a:fillRect/>
          </a:stretch>
        </p:blipFill>
        <p:spPr>
          <a:xfrm>
            <a:off x="1819927" y="1868300"/>
            <a:ext cx="3496125" cy="2673876"/>
          </a:xfrm>
          <a:prstGeom prst="rect">
            <a:avLst/>
          </a:prstGeom>
          <a:noFill/>
          <a:ln>
            <a:noFill/>
          </a:ln>
        </p:spPr>
      </p:pic>
      <p:pic>
        <p:nvPicPr>
          <p:cNvPr id="333" name="Google Shape;333;p63"/>
          <p:cNvPicPr preferRelativeResize="0"/>
          <p:nvPr/>
        </p:nvPicPr>
        <p:blipFill>
          <a:blip r:embed="rId4">
            <a:alphaModFix/>
          </a:blip>
          <a:stretch>
            <a:fillRect/>
          </a:stretch>
        </p:blipFill>
        <p:spPr>
          <a:xfrm>
            <a:off x="6811200" y="1816575"/>
            <a:ext cx="3214912" cy="2777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46"/>
          <p:cNvSpPr txBox="1"/>
          <p:nvPr>
            <p:ph type="title"/>
          </p:nvPr>
        </p:nvSpPr>
        <p:spPr>
          <a:xfrm>
            <a:off x="960133" y="679767"/>
            <a:ext cx="102720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MEET THE TEAM</a:t>
            </a:r>
            <a:endParaRPr/>
          </a:p>
        </p:txBody>
      </p:sp>
      <p:sp>
        <p:nvSpPr>
          <p:cNvPr id="209" name="Google Shape;209;p46"/>
          <p:cNvSpPr/>
          <p:nvPr/>
        </p:nvSpPr>
        <p:spPr>
          <a:xfrm>
            <a:off x="9278700" y="2192575"/>
            <a:ext cx="1144800" cy="1144800"/>
          </a:xfrm>
          <a:prstGeom prst="ellipse">
            <a:avLst/>
          </a:prstGeom>
          <a:no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46"/>
          <p:cNvSpPr/>
          <p:nvPr/>
        </p:nvSpPr>
        <p:spPr>
          <a:xfrm>
            <a:off x="3529130" y="2192567"/>
            <a:ext cx="1144800" cy="1144800"/>
          </a:xfrm>
          <a:prstGeom prst="ellipse">
            <a:avLst/>
          </a:prstGeom>
          <a:no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46"/>
          <p:cNvSpPr/>
          <p:nvPr/>
        </p:nvSpPr>
        <p:spPr>
          <a:xfrm>
            <a:off x="572909" y="2192567"/>
            <a:ext cx="1144800" cy="1144800"/>
          </a:xfrm>
          <a:prstGeom prst="ellipse">
            <a:avLst/>
          </a:prstGeom>
          <a:no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p46"/>
          <p:cNvSpPr/>
          <p:nvPr/>
        </p:nvSpPr>
        <p:spPr>
          <a:xfrm>
            <a:off x="6637768" y="2192567"/>
            <a:ext cx="1144800" cy="1144800"/>
          </a:xfrm>
          <a:prstGeom prst="ellipse">
            <a:avLst/>
          </a:prstGeom>
          <a:noFill/>
          <a:ln cap="flat" cmpd="sng" w="19050">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13" name="Google Shape;213;p46"/>
          <p:cNvPicPr preferRelativeResize="0"/>
          <p:nvPr/>
        </p:nvPicPr>
        <p:blipFill>
          <a:blip r:embed="rId4">
            <a:alphaModFix/>
          </a:blip>
          <a:stretch>
            <a:fillRect/>
          </a:stretch>
        </p:blipFill>
        <p:spPr>
          <a:xfrm>
            <a:off x="808375" y="2317475"/>
            <a:ext cx="673850" cy="895000"/>
          </a:xfrm>
          <a:prstGeom prst="rect">
            <a:avLst/>
          </a:prstGeom>
          <a:noFill/>
          <a:ln>
            <a:noFill/>
          </a:ln>
        </p:spPr>
      </p:pic>
      <p:pic>
        <p:nvPicPr>
          <p:cNvPr id="214" name="Google Shape;214;p46"/>
          <p:cNvPicPr preferRelativeResize="0"/>
          <p:nvPr/>
        </p:nvPicPr>
        <p:blipFill>
          <a:blip r:embed="rId4">
            <a:alphaModFix/>
          </a:blip>
          <a:stretch>
            <a:fillRect/>
          </a:stretch>
        </p:blipFill>
        <p:spPr>
          <a:xfrm>
            <a:off x="3764613" y="2317475"/>
            <a:ext cx="673850" cy="895000"/>
          </a:xfrm>
          <a:prstGeom prst="rect">
            <a:avLst/>
          </a:prstGeom>
          <a:noFill/>
          <a:ln>
            <a:noFill/>
          </a:ln>
        </p:spPr>
      </p:pic>
      <p:pic>
        <p:nvPicPr>
          <p:cNvPr id="215" name="Google Shape;215;p46"/>
          <p:cNvPicPr preferRelativeResize="0"/>
          <p:nvPr/>
        </p:nvPicPr>
        <p:blipFill>
          <a:blip r:embed="rId4">
            <a:alphaModFix/>
          </a:blip>
          <a:stretch>
            <a:fillRect/>
          </a:stretch>
        </p:blipFill>
        <p:spPr>
          <a:xfrm>
            <a:off x="6873225" y="2317475"/>
            <a:ext cx="673850" cy="895000"/>
          </a:xfrm>
          <a:prstGeom prst="rect">
            <a:avLst/>
          </a:prstGeom>
          <a:noFill/>
          <a:ln>
            <a:noFill/>
          </a:ln>
        </p:spPr>
      </p:pic>
      <p:pic>
        <p:nvPicPr>
          <p:cNvPr id="216" name="Google Shape;216;p46"/>
          <p:cNvPicPr preferRelativeResize="0"/>
          <p:nvPr/>
        </p:nvPicPr>
        <p:blipFill>
          <a:blip r:embed="rId4">
            <a:alphaModFix/>
          </a:blip>
          <a:stretch>
            <a:fillRect/>
          </a:stretch>
        </p:blipFill>
        <p:spPr>
          <a:xfrm>
            <a:off x="9514175" y="2317475"/>
            <a:ext cx="673850" cy="895000"/>
          </a:xfrm>
          <a:prstGeom prst="rect">
            <a:avLst/>
          </a:prstGeom>
          <a:noFill/>
          <a:ln>
            <a:noFill/>
          </a:ln>
        </p:spPr>
      </p:pic>
      <p:sp>
        <p:nvSpPr>
          <p:cNvPr id="217" name="Google Shape;217;p46"/>
          <p:cNvSpPr txBox="1"/>
          <p:nvPr/>
        </p:nvSpPr>
        <p:spPr>
          <a:xfrm>
            <a:off x="153900" y="3612750"/>
            <a:ext cx="1863300" cy="9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FFFFFF"/>
                </a:solidFill>
                <a:latin typeface="Rajdhani"/>
                <a:ea typeface="Rajdhani"/>
                <a:cs typeface="Rajdhani"/>
                <a:sym typeface="Rajdhani"/>
              </a:rPr>
              <a:t>ADITYA RANJAN</a:t>
            </a:r>
            <a:endParaRPr b="1" sz="2000">
              <a:solidFill>
                <a:srgbClr val="FFFFFF"/>
              </a:solidFill>
              <a:latin typeface="Rajdhani"/>
              <a:ea typeface="Rajdhani"/>
              <a:cs typeface="Rajdhani"/>
              <a:sym typeface="Rajdhani"/>
            </a:endParaRPr>
          </a:p>
        </p:txBody>
      </p:sp>
      <p:sp>
        <p:nvSpPr>
          <p:cNvPr id="218" name="Google Shape;218;p46"/>
          <p:cNvSpPr txBox="1"/>
          <p:nvPr/>
        </p:nvSpPr>
        <p:spPr>
          <a:xfrm>
            <a:off x="3285775" y="3612750"/>
            <a:ext cx="1863300" cy="9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FFFFFF"/>
                </a:solidFill>
                <a:latin typeface="Rajdhani"/>
                <a:ea typeface="Rajdhani"/>
                <a:cs typeface="Rajdhani"/>
                <a:sym typeface="Rajdhani"/>
              </a:rPr>
              <a:t>ABHAS GUPTA</a:t>
            </a:r>
            <a:endParaRPr b="1" sz="2000">
              <a:solidFill>
                <a:srgbClr val="FFFFFF"/>
              </a:solidFill>
              <a:latin typeface="Rajdhani"/>
              <a:ea typeface="Rajdhani"/>
              <a:cs typeface="Rajdhani"/>
              <a:sym typeface="Rajdhani"/>
            </a:endParaRPr>
          </a:p>
        </p:txBody>
      </p:sp>
      <p:sp>
        <p:nvSpPr>
          <p:cNvPr id="219" name="Google Shape;219;p46"/>
          <p:cNvSpPr txBox="1"/>
          <p:nvPr/>
        </p:nvSpPr>
        <p:spPr>
          <a:xfrm>
            <a:off x="6198725" y="3612750"/>
            <a:ext cx="2327700" cy="9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FFFFFF"/>
                </a:solidFill>
                <a:latin typeface="Rajdhani"/>
                <a:ea typeface="Rajdhani"/>
                <a:cs typeface="Rajdhani"/>
                <a:sym typeface="Rajdhani"/>
              </a:rPr>
              <a:t>AKUL BHARDWAJ</a:t>
            </a:r>
            <a:endParaRPr b="1" sz="2000">
              <a:solidFill>
                <a:srgbClr val="FFFFFF"/>
              </a:solidFill>
              <a:latin typeface="Rajdhani"/>
              <a:ea typeface="Rajdhani"/>
              <a:cs typeface="Rajdhani"/>
              <a:sym typeface="Rajdhani"/>
            </a:endParaRPr>
          </a:p>
        </p:txBody>
      </p:sp>
      <p:sp>
        <p:nvSpPr>
          <p:cNvPr id="220" name="Google Shape;220;p46"/>
          <p:cNvSpPr txBox="1"/>
          <p:nvPr/>
        </p:nvSpPr>
        <p:spPr>
          <a:xfrm>
            <a:off x="8651100" y="3612750"/>
            <a:ext cx="2704800" cy="9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FFFFFF"/>
                </a:solidFill>
                <a:latin typeface="Rajdhani"/>
                <a:ea typeface="Rajdhani"/>
                <a:cs typeface="Rajdhani"/>
                <a:sym typeface="Rajdhani"/>
              </a:rPr>
              <a:t>DEEPTANSHU PANTHI</a:t>
            </a:r>
            <a:endParaRPr b="1" sz="2000">
              <a:solidFill>
                <a:srgbClr val="FFFFFF"/>
              </a:solidFill>
              <a:latin typeface="Rajdhani"/>
              <a:ea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4"/>
          <p:cNvSpPr txBox="1"/>
          <p:nvPr>
            <p:ph type="ctrTitle"/>
          </p:nvPr>
        </p:nvSpPr>
        <p:spPr>
          <a:xfrm>
            <a:off x="1947050" y="394475"/>
            <a:ext cx="7047900" cy="11172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a:latin typeface="Rajdhani"/>
                <a:ea typeface="Rajdhani"/>
                <a:cs typeface="Rajdhani"/>
                <a:sym typeface="Rajdhani"/>
              </a:rPr>
              <a:t>4</a:t>
            </a:r>
            <a:r>
              <a:rPr lang="en-US">
                <a:latin typeface="Rajdhani"/>
                <a:ea typeface="Rajdhani"/>
                <a:cs typeface="Rajdhani"/>
                <a:sym typeface="Rajdhani"/>
              </a:rPr>
              <a:t>.</a:t>
            </a:r>
            <a:r>
              <a:rPr lang="en-US" sz="3200">
                <a:latin typeface="Rajdhani"/>
                <a:ea typeface="Rajdhani"/>
                <a:cs typeface="Rajdhani"/>
                <a:sym typeface="Rajdhani"/>
              </a:rPr>
              <a:t>Image</a:t>
            </a:r>
            <a:r>
              <a:rPr lang="en-US">
                <a:latin typeface="Rajdhani"/>
                <a:ea typeface="Rajdhani"/>
                <a:cs typeface="Rajdhani"/>
                <a:sym typeface="Rajdhani"/>
              </a:rPr>
              <a:t> </a:t>
            </a:r>
            <a:r>
              <a:rPr lang="en-US" sz="3200">
                <a:latin typeface="Rajdhani"/>
                <a:ea typeface="Rajdhani"/>
                <a:cs typeface="Rajdhani"/>
                <a:sym typeface="Rajdhani"/>
              </a:rPr>
              <a:t>Normalization</a:t>
            </a:r>
            <a:endParaRPr sz="3200">
              <a:latin typeface="Rajdhani"/>
              <a:ea typeface="Rajdhani"/>
              <a:cs typeface="Rajdhani"/>
              <a:sym typeface="Rajdhani"/>
            </a:endParaRPr>
          </a:p>
        </p:txBody>
      </p:sp>
      <p:sp>
        <p:nvSpPr>
          <p:cNvPr id="339" name="Google Shape;339;p64"/>
          <p:cNvSpPr txBox="1"/>
          <p:nvPr/>
        </p:nvSpPr>
        <p:spPr>
          <a:xfrm>
            <a:off x="762951" y="227968"/>
            <a:ext cx="85443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2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2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2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2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2800">
                <a:solidFill>
                  <a:schemeClr val="lt1"/>
                </a:solidFill>
                <a:latin typeface="Rajdhani"/>
                <a:ea typeface="Rajdhani"/>
                <a:cs typeface="Rajdhani"/>
                <a:sym typeface="Rajdhani"/>
              </a:rPr>
              <a:t>We will be normalizing the pixel value between 0 and 1.</a:t>
            </a:r>
            <a:endParaRPr sz="2800">
              <a:solidFill>
                <a:schemeClr val="lt1"/>
              </a:solidFill>
              <a:latin typeface="Rajdhani"/>
              <a:ea typeface="Rajdhani"/>
              <a:cs typeface="Rajdhani"/>
              <a:sym typeface="Rajdhani"/>
            </a:endParaRPr>
          </a:p>
        </p:txBody>
      </p:sp>
      <p:pic>
        <p:nvPicPr>
          <p:cNvPr id="340" name="Google Shape;340;p64"/>
          <p:cNvPicPr preferRelativeResize="0"/>
          <p:nvPr/>
        </p:nvPicPr>
        <p:blipFill>
          <a:blip r:embed="rId3">
            <a:alphaModFix/>
          </a:blip>
          <a:stretch>
            <a:fillRect/>
          </a:stretch>
        </p:blipFill>
        <p:spPr>
          <a:xfrm>
            <a:off x="3782375" y="3382000"/>
            <a:ext cx="4297277" cy="3222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5"/>
          <p:cNvSpPr txBox="1"/>
          <p:nvPr>
            <p:ph type="ctrTitle"/>
          </p:nvPr>
        </p:nvSpPr>
        <p:spPr>
          <a:xfrm>
            <a:off x="1946275" y="269375"/>
            <a:ext cx="7653300" cy="8421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a:latin typeface="Rajdhani"/>
                <a:ea typeface="Rajdhani"/>
                <a:cs typeface="Rajdhani"/>
                <a:sym typeface="Rajdhani"/>
              </a:rPr>
              <a:t>5</a:t>
            </a:r>
            <a:r>
              <a:rPr lang="en-US">
                <a:latin typeface="Rajdhani"/>
                <a:ea typeface="Rajdhani"/>
                <a:cs typeface="Rajdhani"/>
                <a:sym typeface="Rajdhani"/>
              </a:rPr>
              <a:t>.</a:t>
            </a:r>
            <a:r>
              <a:rPr lang="en-US" sz="3200">
                <a:latin typeface="Rajdhani"/>
                <a:ea typeface="Rajdhani"/>
                <a:cs typeface="Rajdhani"/>
                <a:sym typeface="Rajdhani"/>
              </a:rPr>
              <a:t>Building CNN Model</a:t>
            </a:r>
            <a:endParaRPr sz="3200">
              <a:latin typeface="Rajdhani"/>
              <a:ea typeface="Rajdhani"/>
              <a:cs typeface="Rajdhani"/>
              <a:sym typeface="Rajdhani"/>
            </a:endParaRPr>
          </a:p>
        </p:txBody>
      </p:sp>
      <p:sp>
        <p:nvSpPr>
          <p:cNvPr id="346" name="Google Shape;346;p65"/>
          <p:cNvSpPr txBox="1"/>
          <p:nvPr/>
        </p:nvSpPr>
        <p:spPr>
          <a:xfrm>
            <a:off x="763363" y="213434"/>
            <a:ext cx="109446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2100">
                <a:solidFill>
                  <a:srgbClr val="FFFFFF"/>
                </a:solidFill>
                <a:latin typeface="Rajdhani"/>
                <a:ea typeface="Rajdhani"/>
                <a:cs typeface="Rajdhani"/>
                <a:sym typeface="Rajdhani"/>
              </a:rPr>
              <a:t>Convolutional Neural Networks is one of the main categories to image recognition, image classification, object detection and recognition phases. CNN image classification take an input image, process it, classify it under certain </a:t>
            </a:r>
            <a:r>
              <a:rPr lang="en-US" sz="2300">
                <a:solidFill>
                  <a:srgbClr val="FFFFFF"/>
                </a:solidFill>
                <a:latin typeface="Rajdhani"/>
                <a:ea typeface="Rajdhani"/>
                <a:cs typeface="Rajdhani"/>
                <a:sym typeface="Rajdhani"/>
              </a:rPr>
              <a:t>categories</a:t>
            </a:r>
            <a:r>
              <a:rPr lang="en-US" sz="2100">
                <a:solidFill>
                  <a:srgbClr val="FFFFFF"/>
                </a:solidFill>
                <a:latin typeface="Rajdhani"/>
                <a:ea typeface="Rajdhani"/>
                <a:cs typeface="Rajdhani"/>
                <a:sym typeface="Rajdhani"/>
              </a:rPr>
              <a:t>.</a:t>
            </a:r>
            <a:endParaRPr sz="2100">
              <a:solidFill>
                <a:srgbClr val="FFFFFF"/>
              </a:solidFill>
              <a:latin typeface="Rajdhani"/>
              <a:ea typeface="Rajdhani"/>
              <a:cs typeface="Rajdhani"/>
              <a:sym typeface="Rajdhani"/>
            </a:endParaRPr>
          </a:p>
        </p:txBody>
      </p:sp>
      <p:pic>
        <p:nvPicPr>
          <p:cNvPr id="347" name="Google Shape;347;p65"/>
          <p:cNvPicPr preferRelativeResize="0"/>
          <p:nvPr/>
        </p:nvPicPr>
        <p:blipFill>
          <a:blip r:embed="rId3">
            <a:alphaModFix/>
          </a:blip>
          <a:stretch>
            <a:fillRect/>
          </a:stretch>
        </p:blipFill>
        <p:spPr>
          <a:xfrm>
            <a:off x="1376000" y="3717900"/>
            <a:ext cx="8578850" cy="2756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6"/>
          <p:cNvSpPr txBox="1"/>
          <p:nvPr>
            <p:ph type="ctrTitle"/>
          </p:nvPr>
        </p:nvSpPr>
        <p:spPr>
          <a:xfrm>
            <a:off x="960000" y="122700"/>
            <a:ext cx="7810800" cy="14712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a:latin typeface="Rajdhani"/>
                <a:ea typeface="Rajdhani"/>
                <a:cs typeface="Rajdhani"/>
                <a:sym typeface="Rajdhani"/>
              </a:rPr>
              <a:t>6</a:t>
            </a:r>
            <a:r>
              <a:rPr lang="en-US">
                <a:latin typeface="Rajdhani"/>
                <a:ea typeface="Rajdhani"/>
                <a:cs typeface="Rajdhani"/>
                <a:sym typeface="Rajdhani"/>
              </a:rPr>
              <a:t>.</a:t>
            </a:r>
            <a:r>
              <a:rPr lang="en-US" sz="3200">
                <a:latin typeface="Rajdhani"/>
                <a:ea typeface="Rajdhani"/>
                <a:cs typeface="Rajdhani"/>
                <a:sym typeface="Rajdhani"/>
              </a:rPr>
              <a:t>Training and compiling of CNN model</a:t>
            </a:r>
            <a:endParaRPr sz="3200">
              <a:latin typeface="Rajdhani"/>
              <a:ea typeface="Rajdhani"/>
              <a:cs typeface="Rajdhani"/>
              <a:sym typeface="Rajdhani"/>
            </a:endParaRPr>
          </a:p>
        </p:txBody>
      </p:sp>
      <p:sp>
        <p:nvSpPr>
          <p:cNvPr id="353" name="Google Shape;353;p66"/>
          <p:cNvSpPr txBox="1"/>
          <p:nvPr/>
        </p:nvSpPr>
        <p:spPr>
          <a:xfrm>
            <a:off x="259400" y="3963035"/>
            <a:ext cx="8730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FFFF"/>
                </a:solidFill>
                <a:latin typeface="Century Gothic"/>
                <a:ea typeface="Century Gothic"/>
                <a:cs typeface="Century Gothic"/>
                <a:sym typeface="Century Gothic"/>
              </a:rPr>
              <a:t>Compilation of CNN Model will be executed and training will be completed.</a:t>
            </a:r>
            <a:endParaRPr sz="1800">
              <a:solidFill>
                <a:srgbClr val="FFFFFF"/>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7"/>
          <p:cNvSpPr txBox="1"/>
          <p:nvPr>
            <p:ph type="ctrTitle"/>
          </p:nvPr>
        </p:nvSpPr>
        <p:spPr>
          <a:xfrm>
            <a:off x="1785900" y="335475"/>
            <a:ext cx="8184300" cy="9207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a:latin typeface="Rajdhani"/>
                <a:ea typeface="Rajdhani"/>
                <a:cs typeface="Rajdhani"/>
                <a:sym typeface="Rajdhani"/>
              </a:rPr>
              <a:t>7.Performance evaluation and test model</a:t>
            </a:r>
            <a:endParaRPr sz="3200">
              <a:latin typeface="Rajdhani"/>
              <a:ea typeface="Rajdhani"/>
              <a:cs typeface="Rajdhani"/>
              <a:sym typeface="Rajdhani"/>
            </a:endParaRPr>
          </a:p>
        </p:txBody>
      </p:sp>
      <p:sp>
        <p:nvSpPr>
          <p:cNvPr id="359" name="Google Shape;359;p67"/>
          <p:cNvSpPr txBox="1"/>
          <p:nvPr/>
        </p:nvSpPr>
        <p:spPr>
          <a:xfrm>
            <a:off x="379354" y="171082"/>
            <a:ext cx="11433300" cy="14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rPr lang="en-US" sz="1800">
                <a:solidFill>
                  <a:srgbClr val="FFFFFF"/>
                </a:solidFill>
                <a:latin typeface="Century Gothic"/>
                <a:ea typeface="Century Gothic"/>
                <a:cs typeface="Century Gothic"/>
                <a:sym typeface="Century Gothic"/>
              </a:rPr>
              <a:t>Evaluating the performance of model and plot two different graphs for training and validation loss and training and validation accuracy to see how are model performs during the training phase. We will test our model with testing data set and then will finally save our model to the disk.</a:t>
            </a:r>
            <a:endParaRPr sz="1800">
              <a:solidFill>
                <a:srgbClr val="FFFFFF"/>
              </a:solidFill>
              <a:latin typeface="Century Gothic"/>
              <a:ea typeface="Century Gothic"/>
              <a:cs typeface="Century Gothic"/>
              <a:sym typeface="Century Gothic"/>
            </a:endParaRPr>
          </a:p>
        </p:txBody>
      </p:sp>
      <p:pic>
        <p:nvPicPr>
          <p:cNvPr id="360" name="Google Shape;360;p67"/>
          <p:cNvPicPr preferRelativeResize="0"/>
          <p:nvPr/>
        </p:nvPicPr>
        <p:blipFill rotWithShape="1">
          <a:blip r:embed="rId3">
            <a:alphaModFix/>
          </a:blip>
          <a:srcRect b="132250" l="-6500" r="6500" t="-132250"/>
          <a:stretch/>
        </p:blipFill>
        <p:spPr>
          <a:xfrm>
            <a:off x="152400" y="1800682"/>
            <a:ext cx="10639425" cy="1162050"/>
          </a:xfrm>
          <a:prstGeom prst="rect">
            <a:avLst/>
          </a:prstGeom>
          <a:noFill/>
          <a:ln>
            <a:noFill/>
          </a:ln>
        </p:spPr>
      </p:pic>
      <p:pic>
        <p:nvPicPr>
          <p:cNvPr id="361" name="Google Shape;361;p67"/>
          <p:cNvPicPr preferRelativeResize="0"/>
          <p:nvPr/>
        </p:nvPicPr>
        <p:blipFill>
          <a:blip r:embed="rId4">
            <a:alphaModFix/>
          </a:blip>
          <a:stretch>
            <a:fillRect/>
          </a:stretch>
        </p:blipFill>
        <p:spPr>
          <a:xfrm>
            <a:off x="169250" y="4710650"/>
            <a:ext cx="11933324" cy="1783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68"/>
          <p:cNvSpPr txBox="1"/>
          <p:nvPr>
            <p:ph type="title"/>
          </p:nvPr>
        </p:nvSpPr>
        <p:spPr>
          <a:xfrm>
            <a:off x="472267" y="411433"/>
            <a:ext cx="5993100" cy="5836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300"/>
              <a:t>SOFTWARE </a:t>
            </a:r>
            <a:r>
              <a:rPr lang="en-US" sz="4300"/>
              <a:t>REQUIREMENT</a:t>
            </a:r>
            <a:endParaRPr sz="4500"/>
          </a:p>
        </p:txBody>
      </p:sp>
      <p:sp>
        <p:nvSpPr>
          <p:cNvPr id="367" name="Google Shape;367;p68"/>
          <p:cNvSpPr txBox="1"/>
          <p:nvPr>
            <p:ph idx="2" type="title"/>
          </p:nvPr>
        </p:nvSpPr>
        <p:spPr>
          <a:xfrm>
            <a:off x="8620747" y="1779778"/>
            <a:ext cx="3603300" cy="322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17200"/>
              <a:t>06</a:t>
            </a:r>
            <a:endParaRPr sz="17200"/>
          </a:p>
        </p:txBody>
      </p:sp>
      <p:cxnSp>
        <p:nvCxnSpPr>
          <p:cNvPr id="368" name="Google Shape;368;p68"/>
          <p:cNvCxnSpPr/>
          <p:nvPr/>
        </p:nvCxnSpPr>
        <p:spPr>
          <a:xfrm flipH="1" rot="10800000">
            <a:off x="6668233" y="4148967"/>
            <a:ext cx="4567500" cy="27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9"/>
          <p:cNvSpPr txBox="1"/>
          <p:nvPr>
            <p:ph type="ctrTitle"/>
          </p:nvPr>
        </p:nvSpPr>
        <p:spPr>
          <a:xfrm>
            <a:off x="920650" y="492775"/>
            <a:ext cx="7161600" cy="7473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400">
                <a:latin typeface="Rajdhani"/>
                <a:ea typeface="Rajdhani"/>
                <a:cs typeface="Rajdhani"/>
                <a:sym typeface="Rajdhani"/>
              </a:rPr>
              <a:t>HARDWARE TOOLS</a:t>
            </a:r>
            <a:endParaRPr sz="3400">
              <a:latin typeface="Rajdhani"/>
              <a:ea typeface="Rajdhani"/>
              <a:cs typeface="Rajdhani"/>
              <a:sym typeface="Rajdhani"/>
            </a:endParaRPr>
          </a:p>
        </p:txBody>
      </p:sp>
      <p:sp>
        <p:nvSpPr>
          <p:cNvPr id="374" name="Google Shape;374;p69"/>
          <p:cNvSpPr txBox="1"/>
          <p:nvPr/>
        </p:nvSpPr>
        <p:spPr>
          <a:xfrm>
            <a:off x="810000" y="2970647"/>
            <a:ext cx="8343939"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FFFF"/>
                </a:solidFill>
                <a:latin typeface="Century Gothic"/>
                <a:ea typeface="Century Gothic"/>
                <a:cs typeface="Century Gothic"/>
                <a:sym typeface="Century Gothic"/>
              </a:rPr>
              <a:t>Hardware Tools : - </a:t>
            </a:r>
            <a:endParaRPr>
              <a:solidFill>
                <a:srgbClr val="FFFFFF"/>
              </a:solidFill>
            </a:endParaRPr>
          </a:p>
          <a:p>
            <a:pPr indent="0" lvl="0" marL="0" marR="0" rtl="0" algn="l">
              <a:spcBef>
                <a:spcPts val="0"/>
              </a:spcBef>
              <a:spcAft>
                <a:spcPts val="0"/>
              </a:spcAft>
              <a:buNone/>
            </a:pPr>
            <a:r>
              <a:t/>
            </a:r>
            <a:endParaRPr sz="1800">
              <a:solidFill>
                <a:srgbClr val="FFFFFF"/>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rgbClr val="FFFFFF"/>
                </a:solidFill>
                <a:latin typeface="Century Gothic"/>
                <a:ea typeface="Century Gothic"/>
                <a:cs typeface="Century Gothic"/>
                <a:sym typeface="Century Gothic"/>
              </a:rPr>
              <a:t>● CPU: - Intel CORE i5 8th Gen (Clock speed: - 2.8 GHz)</a:t>
            </a:r>
            <a:endParaRPr>
              <a:solidFill>
                <a:srgbClr val="FFFFFF"/>
              </a:solidFill>
            </a:endParaRPr>
          </a:p>
          <a:p>
            <a:pPr indent="0" lvl="0" marL="0" marR="0" rtl="0" algn="l">
              <a:spcBef>
                <a:spcPts val="0"/>
              </a:spcBef>
              <a:spcAft>
                <a:spcPts val="0"/>
              </a:spcAft>
              <a:buNone/>
            </a:pPr>
            <a:r>
              <a:rPr lang="en-US" sz="1800">
                <a:solidFill>
                  <a:srgbClr val="FFFFFF"/>
                </a:solidFill>
                <a:latin typeface="Century Gothic"/>
                <a:ea typeface="Century Gothic"/>
                <a:cs typeface="Century Gothic"/>
                <a:sym typeface="Century Gothic"/>
              </a:rPr>
              <a:t> </a:t>
            </a:r>
            <a:endParaRPr>
              <a:solidFill>
                <a:srgbClr val="FFFFFF"/>
              </a:solidFill>
            </a:endParaRPr>
          </a:p>
          <a:p>
            <a:pPr indent="0" lvl="0" marL="0" marR="0" rtl="0" algn="l">
              <a:spcBef>
                <a:spcPts val="0"/>
              </a:spcBef>
              <a:spcAft>
                <a:spcPts val="0"/>
              </a:spcAft>
              <a:buNone/>
            </a:pPr>
            <a:r>
              <a:rPr lang="en-US" sz="1800">
                <a:solidFill>
                  <a:srgbClr val="FFFFFF"/>
                </a:solidFill>
                <a:latin typeface="Century Gothic"/>
                <a:ea typeface="Century Gothic"/>
                <a:cs typeface="Century Gothic"/>
                <a:sym typeface="Century Gothic"/>
              </a:rPr>
              <a:t>● GPU: - NVIDIA GEFORCE MX150 (4GB VRAM) </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0"/>
          <p:cNvSpPr txBox="1"/>
          <p:nvPr>
            <p:ph type="ctrTitle"/>
          </p:nvPr>
        </p:nvSpPr>
        <p:spPr>
          <a:xfrm>
            <a:off x="4091250" y="351797"/>
            <a:ext cx="5871900" cy="6060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a:latin typeface="Rajdhani"/>
                <a:ea typeface="Rajdhani"/>
                <a:cs typeface="Rajdhani"/>
                <a:sym typeface="Rajdhani"/>
              </a:rPr>
              <a:t>Software Tools</a:t>
            </a:r>
            <a:endParaRPr sz="3200">
              <a:latin typeface="Rajdhani"/>
              <a:ea typeface="Rajdhani"/>
              <a:cs typeface="Rajdhani"/>
              <a:sym typeface="Rajdhani"/>
            </a:endParaRPr>
          </a:p>
        </p:txBody>
      </p:sp>
      <p:sp>
        <p:nvSpPr>
          <p:cNvPr id="380" name="Google Shape;380;p70"/>
          <p:cNvSpPr txBox="1"/>
          <p:nvPr/>
        </p:nvSpPr>
        <p:spPr>
          <a:xfrm>
            <a:off x="1226454" y="1876350"/>
            <a:ext cx="8201100" cy="4247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Rajdhani"/>
                <a:ea typeface="Rajdhani"/>
                <a:cs typeface="Rajdhani"/>
                <a:sym typeface="Rajdhani"/>
              </a:rPr>
              <a:t>●</a:t>
            </a:r>
            <a:r>
              <a:rPr lang="en-US" sz="1800">
                <a:solidFill>
                  <a:srgbClr val="FFFFFF"/>
                </a:solidFill>
                <a:latin typeface="Rajdhani"/>
                <a:ea typeface="Rajdhani"/>
                <a:cs typeface="Rajdhani"/>
                <a:sym typeface="Rajdhani"/>
              </a:rPr>
              <a:t> Scikit-learn </a:t>
            </a:r>
            <a:endParaRPr>
              <a:solidFill>
                <a:srgbClr val="FFFFFF"/>
              </a:solidFill>
              <a:latin typeface="Rajdhani"/>
              <a:ea typeface="Rajdhani"/>
              <a:cs typeface="Rajdhani"/>
              <a:sym typeface="Rajdhani"/>
            </a:endParaRPr>
          </a:p>
          <a:p>
            <a:pPr indent="0" lvl="0" marL="0" marR="0" rtl="0" algn="l">
              <a:spcBef>
                <a:spcPts val="0"/>
              </a:spcBef>
              <a:spcAft>
                <a:spcPts val="0"/>
              </a:spcAft>
              <a:buNone/>
            </a:pPr>
            <a:r>
              <a:t/>
            </a:r>
            <a:endParaRPr sz="1800">
              <a:solidFill>
                <a:srgbClr val="FFFFFF"/>
              </a:solidFill>
              <a:latin typeface="Rajdhani"/>
              <a:ea typeface="Rajdhani"/>
              <a:cs typeface="Rajdhani"/>
              <a:sym typeface="Rajdhani"/>
            </a:endParaRPr>
          </a:p>
          <a:p>
            <a:pPr indent="0" lvl="0" marL="0" marR="0" rtl="0" algn="l">
              <a:spcBef>
                <a:spcPts val="0"/>
              </a:spcBef>
              <a:spcAft>
                <a:spcPts val="0"/>
              </a:spcAft>
              <a:buNone/>
            </a:pPr>
            <a:r>
              <a:rPr lang="en-US" sz="1800">
                <a:solidFill>
                  <a:srgbClr val="FFFFFF"/>
                </a:solidFill>
                <a:latin typeface="Rajdhani"/>
                <a:ea typeface="Rajdhani"/>
                <a:cs typeface="Rajdhani"/>
                <a:sym typeface="Rajdhani"/>
              </a:rPr>
              <a:t>● Keras </a:t>
            </a:r>
            <a:endParaRPr>
              <a:solidFill>
                <a:srgbClr val="FFFFFF"/>
              </a:solidFill>
              <a:latin typeface="Rajdhani"/>
              <a:ea typeface="Rajdhani"/>
              <a:cs typeface="Rajdhani"/>
              <a:sym typeface="Rajdhani"/>
            </a:endParaRPr>
          </a:p>
          <a:p>
            <a:pPr indent="0" lvl="0" marL="0" marR="0" rtl="0" algn="l">
              <a:spcBef>
                <a:spcPts val="0"/>
              </a:spcBef>
              <a:spcAft>
                <a:spcPts val="0"/>
              </a:spcAft>
              <a:buNone/>
            </a:pPr>
            <a:r>
              <a:t/>
            </a:r>
            <a:endParaRPr sz="1800">
              <a:solidFill>
                <a:srgbClr val="FFFFFF"/>
              </a:solidFill>
              <a:latin typeface="Rajdhani"/>
              <a:ea typeface="Rajdhani"/>
              <a:cs typeface="Rajdhani"/>
              <a:sym typeface="Rajdhani"/>
            </a:endParaRPr>
          </a:p>
          <a:p>
            <a:pPr indent="0" lvl="0" marL="0" marR="0" rtl="0" algn="l">
              <a:spcBef>
                <a:spcPts val="0"/>
              </a:spcBef>
              <a:spcAft>
                <a:spcPts val="0"/>
              </a:spcAft>
              <a:buNone/>
            </a:pPr>
            <a:r>
              <a:rPr lang="en-US" sz="1800">
                <a:solidFill>
                  <a:srgbClr val="FFFFFF"/>
                </a:solidFill>
                <a:latin typeface="Rajdhani"/>
                <a:ea typeface="Rajdhani"/>
                <a:cs typeface="Rajdhani"/>
                <a:sym typeface="Rajdhani"/>
              </a:rPr>
              <a:t>● NumPy</a:t>
            </a:r>
            <a:endParaRPr>
              <a:solidFill>
                <a:srgbClr val="FFFFFF"/>
              </a:solidFill>
              <a:latin typeface="Rajdhani"/>
              <a:ea typeface="Rajdhani"/>
              <a:cs typeface="Rajdhani"/>
              <a:sym typeface="Rajdhani"/>
            </a:endParaRPr>
          </a:p>
          <a:p>
            <a:pPr indent="0" lvl="0" marL="0" marR="0" rtl="0" algn="l">
              <a:spcBef>
                <a:spcPts val="0"/>
              </a:spcBef>
              <a:spcAft>
                <a:spcPts val="0"/>
              </a:spcAft>
              <a:buNone/>
            </a:pPr>
            <a:r>
              <a:rPr lang="en-US" sz="1800">
                <a:solidFill>
                  <a:srgbClr val="FFFFFF"/>
                </a:solidFill>
                <a:latin typeface="Rajdhani"/>
                <a:ea typeface="Rajdhani"/>
                <a:cs typeface="Rajdhani"/>
                <a:sym typeface="Rajdhani"/>
              </a:rPr>
              <a:t> </a:t>
            </a:r>
            <a:endParaRPr>
              <a:solidFill>
                <a:srgbClr val="FFFFFF"/>
              </a:solidFill>
              <a:latin typeface="Rajdhani"/>
              <a:ea typeface="Rajdhani"/>
              <a:cs typeface="Rajdhani"/>
              <a:sym typeface="Rajdhani"/>
            </a:endParaRPr>
          </a:p>
          <a:p>
            <a:pPr indent="0" lvl="0" marL="0" marR="0" rtl="0" algn="l">
              <a:spcBef>
                <a:spcPts val="0"/>
              </a:spcBef>
              <a:spcAft>
                <a:spcPts val="0"/>
              </a:spcAft>
              <a:buNone/>
            </a:pPr>
            <a:r>
              <a:rPr lang="en-US" sz="1800">
                <a:solidFill>
                  <a:srgbClr val="FFFFFF"/>
                </a:solidFill>
                <a:latin typeface="Rajdhani"/>
                <a:ea typeface="Rajdhani"/>
                <a:cs typeface="Rajdhani"/>
                <a:sym typeface="Rajdhani"/>
              </a:rPr>
              <a:t>● Pandas</a:t>
            </a:r>
            <a:endParaRPr>
              <a:solidFill>
                <a:srgbClr val="FFFFFF"/>
              </a:solidFill>
              <a:latin typeface="Rajdhani"/>
              <a:ea typeface="Rajdhani"/>
              <a:cs typeface="Rajdhani"/>
              <a:sym typeface="Rajdhani"/>
            </a:endParaRPr>
          </a:p>
          <a:p>
            <a:pPr indent="0" lvl="0" marL="0" marR="0" rtl="0" algn="l">
              <a:spcBef>
                <a:spcPts val="0"/>
              </a:spcBef>
              <a:spcAft>
                <a:spcPts val="0"/>
              </a:spcAft>
              <a:buNone/>
            </a:pPr>
            <a:r>
              <a:t/>
            </a:r>
            <a:endParaRPr sz="1800">
              <a:solidFill>
                <a:srgbClr val="FFFFFF"/>
              </a:solidFill>
              <a:latin typeface="Rajdhani"/>
              <a:ea typeface="Rajdhani"/>
              <a:cs typeface="Rajdhani"/>
              <a:sym typeface="Rajdhani"/>
            </a:endParaRPr>
          </a:p>
          <a:p>
            <a:pPr indent="0" lvl="0" marL="0" marR="0" rtl="0" algn="l">
              <a:spcBef>
                <a:spcPts val="0"/>
              </a:spcBef>
              <a:spcAft>
                <a:spcPts val="0"/>
              </a:spcAft>
              <a:buNone/>
            </a:pPr>
            <a:r>
              <a:rPr lang="en-US" sz="1800">
                <a:solidFill>
                  <a:srgbClr val="FFFFFF"/>
                </a:solidFill>
                <a:latin typeface="Rajdhani"/>
                <a:ea typeface="Rajdhani"/>
                <a:cs typeface="Rajdhani"/>
                <a:sym typeface="Rajdhani"/>
              </a:rPr>
              <a:t> ● matplotlib</a:t>
            </a:r>
            <a:endParaRPr>
              <a:solidFill>
                <a:srgbClr val="FFFFFF"/>
              </a:solidFill>
              <a:latin typeface="Rajdhani"/>
              <a:ea typeface="Rajdhani"/>
              <a:cs typeface="Rajdhani"/>
              <a:sym typeface="Rajdhani"/>
            </a:endParaRPr>
          </a:p>
          <a:p>
            <a:pPr indent="0" lvl="0" marL="0" marR="0" rtl="0" algn="l">
              <a:spcBef>
                <a:spcPts val="0"/>
              </a:spcBef>
              <a:spcAft>
                <a:spcPts val="0"/>
              </a:spcAft>
              <a:buNone/>
            </a:pPr>
            <a:r>
              <a:t/>
            </a:r>
            <a:endParaRPr sz="1800">
              <a:solidFill>
                <a:srgbClr val="FFFFFF"/>
              </a:solidFill>
              <a:latin typeface="Rajdhani"/>
              <a:ea typeface="Rajdhani"/>
              <a:cs typeface="Rajdhani"/>
              <a:sym typeface="Rajdhani"/>
            </a:endParaRPr>
          </a:p>
          <a:p>
            <a:pPr indent="0" lvl="0" marL="0" marR="0" rtl="0" algn="l">
              <a:spcBef>
                <a:spcPts val="0"/>
              </a:spcBef>
              <a:spcAft>
                <a:spcPts val="0"/>
              </a:spcAft>
              <a:buNone/>
            </a:pPr>
            <a:r>
              <a:rPr lang="en-US" sz="1800">
                <a:solidFill>
                  <a:srgbClr val="FFFFFF"/>
                </a:solidFill>
                <a:latin typeface="Rajdhani"/>
                <a:ea typeface="Rajdhani"/>
                <a:cs typeface="Rajdhani"/>
                <a:sym typeface="Rajdhani"/>
              </a:rPr>
              <a:t> ● Operating System: - Windows 10</a:t>
            </a:r>
            <a:endParaRPr>
              <a:solidFill>
                <a:srgbClr val="FFFFFF"/>
              </a:solidFill>
              <a:latin typeface="Rajdhani"/>
              <a:ea typeface="Rajdhani"/>
              <a:cs typeface="Rajdhani"/>
              <a:sym typeface="Rajdhani"/>
            </a:endParaRPr>
          </a:p>
          <a:p>
            <a:pPr indent="0" lvl="0" marL="0" marR="0" rtl="0" algn="l">
              <a:spcBef>
                <a:spcPts val="0"/>
              </a:spcBef>
              <a:spcAft>
                <a:spcPts val="0"/>
              </a:spcAft>
              <a:buNone/>
            </a:pPr>
            <a:r>
              <a:rPr lang="en-US" sz="1800">
                <a:solidFill>
                  <a:srgbClr val="FFFFFF"/>
                </a:solidFill>
                <a:latin typeface="Rajdhani"/>
                <a:ea typeface="Rajdhani"/>
                <a:cs typeface="Rajdhani"/>
                <a:sym typeface="Rajdhani"/>
              </a:rPr>
              <a:t> </a:t>
            </a:r>
            <a:endParaRPr>
              <a:solidFill>
                <a:srgbClr val="FFFFFF"/>
              </a:solidFill>
              <a:latin typeface="Rajdhani"/>
              <a:ea typeface="Rajdhani"/>
              <a:cs typeface="Rajdhani"/>
              <a:sym typeface="Rajdhani"/>
            </a:endParaRPr>
          </a:p>
          <a:p>
            <a:pPr indent="0" lvl="0" marL="0" marR="0" rtl="0" algn="l">
              <a:spcBef>
                <a:spcPts val="0"/>
              </a:spcBef>
              <a:spcAft>
                <a:spcPts val="0"/>
              </a:spcAft>
              <a:buNone/>
            </a:pPr>
            <a:r>
              <a:rPr lang="en-US" sz="1800">
                <a:solidFill>
                  <a:srgbClr val="FFFFFF"/>
                </a:solidFill>
                <a:latin typeface="Rajdhani"/>
                <a:ea typeface="Rajdhani"/>
                <a:cs typeface="Rajdhani"/>
                <a:sym typeface="Rajdhani"/>
              </a:rPr>
              <a:t>● Scripting Language: - Python </a:t>
            </a:r>
            <a:endParaRPr>
              <a:solidFill>
                <a:srgbClr val="FFFFFF"/>
              </a:solidFill>
              <a:latin typeface="Rajdhani"/>
              <a:ea typeface="Rajdhani"/>
              <a:cs typeface="Rajdhani"/>
              <a:sym typeface="Rajdhani"/>
            </a:endParaRPr>
          </a:p>
          <a:p>
            <a:pPr indent="0" lvl="0" marL="0" marR="0" rtl="0" algn="l">
              <a:spcBef>
                <a:spcPts val="0"/>
              </a:spcBef>
              <a:spcAft>
                <a:spcPts val="0"/>
              </a:spcAft>
              <a:buNone/>
            </a:pPr>
            <a:r>
              <a:t/>
            </a:r>
            <a:endParaRPr sz="1800">
              <a:solidFill>
                <a:srgbClr val="FFFFFF"/>
              </a:solidFill>
              <a:latin typeface="Rajdhani"/>
              <a:ea typeface="Rajdhani"/>
              <a:cs typeface="Rajdhani"/>
              <a:sym typeface="Rajdhani"/>
            </a:endParaRPr>
          </a:p>
          <a:p>
            <a:pPr indent="0" lvl="0" marL="0" marR="0" rtl="0" algn="l">
              <a:spcBef>
                <a:spcPts val="0"/>
              </a:spcBef>
              <a:spcAft>
                <a:spcPts val="0"/>
              </a:spcAft>
              <a:buNone/>
            </a:pPr>
            <a:r>
              <a:rPr lang="en-US" sz="1800">
                <a:solidFill>
                  <a:srgbClr val="FFFFFF"/>
                </a:solidFill>
                <a:latin typeface="Rajdhani"/>
                <a:ea typeface="Rajdhani"/>
                <a:cs typeface="Rajdhani"/>
                <a:sym typeface="Rajdhani"/>
              </a:rPr>
              <a:t>● Platform : Google Colab</a:t>
            </a:r>
            <a:endParaRPr>
              <a:solidFill>
                <a:srgbClr val="FFFFFF"/>
              </a:solidFill>
              <a:latin typeface="Rajdhani"/>
              <a:ea typeface="Rajdhani"/>
              <a:cs typeface="Rajdhani"/>
              <a:sym typeface="Rajdhan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71"/>
          <p:cNvSpPr txBox="1"/>
          <p:nvPr>
            <p:ph type="title"/>
          </p:nvPr>
        </p:nvSpPr>
        <p:spPr>
          <a:xfrm>
            <a:off x="472275" y="411425"/>
            <a:ext cx="7346400" cy="5836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300"/>
              <a:t> RELEVANCE OF OUR PROJECT</a:t>
            </a:r>
            <a:endParaRPr sz="4500"/>
          </a:p>
        </p:txBody>
      </p:sp>
      <p:sp>
        <p:nvSpPr>
          <p:cNvPr id="386" name="Google Shape;386;p71"/>
          <p:cNvSpPr txBox="1"/>
          <p:nvPr>
            <p:ph idx="2" type="title"/>
          </p:nvPr>
        </p:nvSpPr>
        <p:spPr>
          <a:xfrm>
            <a:off x="8620747" y="1779778"/>
            <a:ext cx="3603300" cy="322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17200"/>
              <a:t>07</a:t>
            </a:r>
            <a:endParaRPr sz="17200"/>
          </a:p>
        </p:txBody>
      </p:sp>
      <p:cxnSp>
        <p:nvCxnSpPr>
          <p:cNvPr id="387" name="Google Shape;387;p71"/>
          <p:cNvCxnSpPr/>
          <p:nvPr/>
        </p:nvCxnSpPr>
        <p:spPr>
          <a:xfrm flipH="1" rot="10800000">
            <a:off x="6668233" y="4148967"/>
            <a:ext cx="4567500" cy="27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2"/>
          <p:cNvSpPr txBox="1"/>
          <p:nvPr>
            <p:ph idx="1" type="subTitle"/>
          </p:nvPr>
        </p:nvSpPr>
        <p:spPr>
          <a:xfrm>
            <a:off x="844750" y="3742775"/>
            <a:ext cx="10353000" cy="579300"/>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p>
            <a:pPr indent="-241300" lvl="0" marL="342900" rtl="0" algn="l">
              <a:spcBef>
                <a:spcPts val="0"/>
              </a:spcBef>
              <a:spcAft>
                <a:spcPts val="0"/>
              </a:spcAft>
              <a:buSzPts val="2400"/>
              <a:buFont typeface="Rajdhani"/>
              <a:buNone/>
            </a:pPr>
            <a:r>
              <a:rPr b="1" lang="en-US" sz="2400">
                <a:latin typeface="Rajdhani"/>
                <a:ea typeface="Rajdhani"/>
                <a:cs typeface="Rajdhani"/>
                <a:sym typeface="Rajdhani"/>
              </a:rPr>
              <a:t>Saves financial expenditure on medical tests and ser</a:t>
            </a:r>
            <a:r>
              <a:rPr b="1" lang="en-US" sz="2400">
                <a:latin typeface="Rajdhani"/>
                <a:ea typeface="Rajdhani"/>
                <a:cs typeface="Rajdhani"/>
                <a:sym typeface="Rajdhani"/>
              </a:rPr>
              <a:t>v</a:t>
            </a:r>
            <a:r>
              <a:rPr b="1" lang="en-US" sz="2400">
                <a:latin typeface="Rajdhani"/>
                <a:ea typeface="Rajdhani"/>
                <a:cs typeface="Rajdhani"/>
                <a:sym typeface="Rajdhani"/>
              </a:rPr>
              <a:t>ices.</a:t>
            </a:r>
            <a:endParaRPr b="1" sz="2700">
              <a:latin typeface="Rajdhani"/>
              <a:ea typeface="Rajdhani"/>
              <a:cs typeface="Rajdhani"/>
              <a:sym typeface="Rajdhani"/>
            </a:endParaRPr>
          </a:p>
          <a:p>
            <a:pPr indent="-241300" lvl="0" marL="342900" rtl="0" algn="l">
              <a:spcBef>
                <a:spcPts val="920"/>
              </a:spcBef>
              <a:spcAft>
                <a:spcPts val="0"/>
              </a:spcAft>
              <a:buSzPts val="1600"/>
              <a:buNone/>
            </a:pPr>
            <a:r>
              <a:t/>
            </a:r>
            <a:endParaRPr b="1" sz="2400">
              <a:latin typeface="Rajdhani"/>
              <a:ea typeface="Rajdhani"/>
              <a:cs typeface="Rajdhani"/>
              <a:sym typeface="Rajdhani"/>
            </a:endParaRPr>
          </a:p>
          <a:p>
            <a:pPr indent="-241300" lvl="0" marL="342900" rtl="0" algn="l">
              <a:spcBef>
                <a:spcPts val="920"/>
              </a:spcBef>
              <a:spcAft>
                <a:spcPts val="0"/>
              </a:spcAft>
              <a:buSzPts val="2400"/>
              <a:buFont typeface="Rajdhani"/>
              <a:buNone/>
            </a:pPr>
            <a:r>
              <a:rPr b="1" lang="en-US" sz="2400">
                <a:latin typeface="Rajdhani"/>
                <a:ea typeface="Rajdhani"/>
                <a:cs typeface="Rajdhani"/>
                <a:sym typeface="Rajdhani"/>
              </a:rPr>
              <a:t>Saves time by fast detection on large datasets.</a:t>
            </a:r>
            <a:endParaRPr b="1" sz="2700">
              <a:latin typeface="Rajdhani"/>
              <a:ea typeface="Rajdhani"/>
              <a:cs typeface="Rajdhani"/>
              <a:sym typeface="Rajdhani"/>
            </a:endParaRPr>
          </a:p>
          <a:p>
            <a:pPr indent="-241300" lvl="0" marL="342900" rtl="0" algn="l">
              <a:spcBef>
                <a:spcPts val="920"/>
              </a:spcBef>
              <a:spcAft>
                <a:spcPts val="0"/>
              </a:spcAft>
              <a:buSzPts val="1600"/>
              <a:buNone/>
            </a:pPr>
            <a:r>
              <a:t/>
            </a:r>
            <a:endParaRPr b="1" sz="2400">
              <a:latin typeface="Rajdhani"/>
              <a:ea typeface="Rajdhani"/>
              <a:cs typeface="Rajdhani"/>
              <a:sym typeface="Rajdhani"/>
            </a:endParaRPr>
          </a:p>
          <a:p>
            <a:pPr indent="-241300" lvl="0" marL="342900" rtl="0" algn="l">
              <a:spcBef>
                <a:spcPts val="920"/>
              </a:spcBef>
              <a:spcAft>
                <a:spcPts val="0"/>
              </a:spcAft>
              <a:buSzPts val="2400"/>
              <a:buFont typeface="Rajdhani"/>
              <a:buNone/>
            </a:pPr>
            <a:r>
              <a:rPr b="1" lang="en-US" sz="2400">
                <a:latin typeface="Rajdhani"/>
                <a:ea typeface="Rajdhani"/>
                <a:cs typeface="Rajdhani"/>
                <a:sym typeface="Rajdhani"/>
              </a:rPr>
              <a:t>Easily </a:t>
            </a:r>
            <a:r>
              <a:rPr b="1" lang="en-US" sz="2400">
                <a:latin typeface="Rajdhani"/>
                <a:ea typeface="Rajdhani"/>
                <a:cs typeface="Rajdhani"/>
                <a:sym typeface="Rajdhani"/>
              </a:rPr>
              <a:t>accessible for everyone .</a:t>
            </a:r>
            <a:endParaRPr b="1" sz="2400">
              <a:latin typeface="Rajdhani"/>
              <a:ea typeface="Rajdhani"/>
              <a:cs typeface="Rajdhani"/>
              <a:sym typeface="Rajdhani"/>
            </a:endParaRPr>
          </a:p>
          <a:p>
            <a:pPr indent="0" lvl="0" marL="342900" rtl="0" algn="l">
              <a:spcBef>
                <a:spcPts val="920"/>
              </a:spcBef>
              <a:spcAft>
                <a:spcPts val="0"/>
              </a:spcAft>
              <a:buNone/>
            </a:pPr>
            <a:r>
              <a:t/>
            </a:r>
            <a:endParaRPr b="1" sz="2400">
              <a:latin typeface="Rajdhani"/>
              <a:ea typeface="Rajdhani"/>
              <a:cs typeface="Rajdhani"/>
              <a:sym typeface="Rajdhani"/>
            </a:endParaRPr>
          </a:p>
          <a:p>
            <a:pPr indent="-241300" lvl="0" marL="342900" rtl="0" algn="l">
              <a:spcBef>
                <a:spcPts val="920"/>
              </a:spcBef>
              <a:spcAft>
                <a:spcPts val="0"/>
              </a:spcAft>
              <a:buSzPts val="2400"/>
              <a:buFont typeface="Rajdhani"/>
              <a:buNone/>
            </a:pPr>
            <a:r>
              <a:rPr b="1" lang="en-US" sz="2400">
                <a:latin typeface="Rajdhani"/>
                <a:ea typeface="Rajdhani"/>
                <a:cs typeface="Rajdhani"/>
                <a:sym typeface="Rajdhani"/>
              </a:rPr>
              <a:t> Less chance of human error and more efficient.</a:t>
            </a:r>
            <a:endParaRPr b="1" sz="2400">
              <a:latin typeface="Rajdhani"/>
              <a:ea typeface="Rajdhani"/>
              <a:cs typeface="Rajdhani"/>
              <a:sym typeface="Rajdhani"/>
            </a:endParaRPr>
          </a:p>
          <a:p>
            <a:pPr indent="-228600" lvl="0" marL="342900" rtl="0" algn="l">
              <a:spcBef>
                <a:spcPts val="960"/>
              </a:spcBef>
              <a:spcAft>
                <a:spcPts val="0"/>
              </a:spcAft>
              <a:buSzPts val="1800"/>
              <a:buNone/>
            </a:pPr>
            <a:r>
              <a:t/>
            </a:r>
            <a:endParaRPr b="1" sz="2700">
              <a:latin typeface="Rajdhani"/>
              <a:ea typeface="Rajdhani"/>
              <a:cs typeface="Rajdhani"/>
              <a:sym typeface="Rajdhan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3"/>
          <p:cNvSpPr txBox="1"/>
          <p:nvPr>
            <p:ph type="ctrTitle"/>
          </p:nvPr>
        </p:nvSpPr>
        <p:spPr>
          <a:xfrm>
            <a:off x="652625" y="116500"/>
            <a:ext cx="9932400" cy="13983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6000">
                <a:latin typeface="Rajdhani"/>
                <a:ea typeface="Rajdhani"/>
                <a:cs typeface="Rajdhani"/>
                <a:sym typeface="Rajdhani"/>
              </a:rPr>
              <a:t>CONCLUSION</a:t>
            </a:r>
            <a:endParaRPr sz="6000">
              <a:latin typeface="Rajdhani"/>
              <a:ea typeface="Rajdhani"/>
              <a:cs typeface="Rajdhani"/>
              <a:sym typeface="Rajdhani"/>
            </a:endParaRPr>
          </a:p>
        </p:txBody>
      </p:sp>
      <p:sp>
        <p:nvSpPr>
          <p:cNvPr id="398" name="Google Shape;398;p73"/>
          <p:cNvSpPr txBox="1"/>
          <p:nvPr>
            <p:ph idx="1" type="subTitle"/>
          </p:nvPr>
        </p:nvSpPr>
        <p:spPr>
          <a:xfrm>
            <a:off x="765150" y="2476225"/>
            <a:ext cx="10661700" cy="3686100"/>
          </a:xfrm>
          <a:prstGeom prst="rect">
            <a:avLst/>
          </a:prstGeom>
        </p:spPr>
        <p:txBody>
          <a:bodyPr anchorCtr="0" anchor="t" bIns="121900" lIns="121900" spcFirstLastPara="1" rIns="121900" wrap="square" tIns="121900">
            <a:noAutofit/>
          </a:bodyPr>
          <a:lstStyle/>
          <a:p>
            <a:pPr indent="0" lvl="0" marL="0" rtl="0" algn="l">
              <a:lnSpc>
                <a:spcPct val="200000"/>
              </a:lnSpc>
              <a:spcBef>
                <a:spcPts val="0"/>
              </a:spcBef>
              <a:spcAft>
                <a:spcPts val="0"/>
              </a:spcAft>
              <a:buNone/>
            </a:pPr>
            <a:r>
              <a:rPr b="1" lang="en-US">
                <a:latin typeface="Rajdhani"/>
                <a:ea typeface="Rajdhani"/>
                <a:cs typeface="Rajdhani"/>
                <a:sym typeface="Rajdhani"/>
              </a:rPr>
              <a:t>The rapid spread of COVID-19 across the world and the increasing number of deaths require urgent actions from all sectors.Detecting covid-19 at large scale would help determining the infected people so we can save more people who are prone to get </a:t>
            </a:r>
            <a:r>
              <a:rPr b="1" lang="en-US">
                <a:latin typeface="Rajdhani"/>
                <a:ea typeface="Rajdhani"/>
                <a:cs typeface="Rajdhani"/>
                <a:sym typeface="Rajdhani"/>
              </a:rPr>
              <a:t>affected</a:t>
            </a:r>
            <a:r>
              <a:rPr b="1" lang="en-US">
                <a:latin typeface="Rajdhani"/>
                <a:ea typeface="Rajdhani"/>
                <a:cs typeface="Rajdhani"/>
                <a:sym typeface="Rajdhani"/>
              </a:rPr>
              <a:t>.In future if similar kind of respiratory diseases appear which threatens to be pandemic,we will be ready with a solution.</a:t>
            </a:r>
            <a:endParaRPr b="1">
              <a:latin typeface="Rajdhani"/>
              <a:ea typeface="Rajdhani"/>
              <a:cs typeface="Rajdhani"/>
              <a:sym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47"/>
          <p:cNvSpPr txBox="1"/>
          <p:nvPr>
            <p:ph type="title"/>
          </p:nvPr>
        </p:nvSpPr>
        <p:spPr>
          <a:xfrm>
            <a:off x="70926" y="510750"/>
            <a:ext cx="6597300" cy="5836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300"/>
              <a:t>INTRODUCTION TO PROJECT</a:t>
            </a:r>
            <a:endParaRPr sz="4500"/>
          </a:p>
        </p:txBody>
      </p:sp>
      <p:sp>
        <p:nvSpPr>
          <p:cNvPr id="226" name="Google Shape;226;p47"/>
          <p:cNvSpPr txBox="1"/>
          <p:nvPr>
            <p:ph idx="2" type="title"/>
          </p:nvPr>
        </p:nvSpPr>
        <p:spPr>
          <a:xfrm>
            <a:off x="6465560" y="1334834"/>
            <a:ext cx="2702400" cy="2419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17200"/>
              <a:t>01</a:t>
            </a:r>
            <a:endParaRPr sz="17200"/>
          </a:p>
        </p:txBody>
      </p:sp>
      <p:cxnSp>
        <p:nvCxnSpPr>
          <p:cNvPr id="227" name="Google Shape;227;p47"/>
          <p:cNvCxnSpPr/>
          <p:nvPr/>
        </p:nvCxnSpPr>
        <p:spPr>
          <a:xfrm flipH="1" rot="10800000">
            <a:off x="6668233" y="4148967"/>
            <a:ext cx="4567500" cy="27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4"/>
          <p:cNvSpPr txBox="1"/>
          <p:nvPr>
            <p:ph idx="4294967295" type="ctrTitle"/>
          </p:nvPr>
        </p:nvSpPr>
        <p:spPr>
          <a:xfrm>
            <a:off x="652625" y="423850"/>
            <a:ext cx="9932400" cy="1398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5200"/>
              <a:t>REFERENCES</a:t>
            </a:r>
            <a:endParaRPr sz="4700">
              <a:latin typeface="Rajdhani"/>
              <a:ea typeface="Rajdhani"/>
              <a:cs typeface="Rajdhani"/>
              <a:sym typeface="Rajdhani"/>
            </a:endParaRPr>
          </a:p>
        </p:txBody>
      </p:sp>
      <p:sp>
        <p:nvSpPr>
          <p:cNvPr id="404" name="Google Shape;404;p74"/>
          <p:cNvSpPr txBox="1"/>
          <p:nvPr/>
        </p:nvSpPr>
        <p:spPr>
          <a:xfrm>
            <a:off x="832500" y="2037550"/>
            <a:ext cx="10527000" cy="43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u="sng">
                <a:solidFill>
                  <a:schemeClr val="hlink"/>
                </a:solidFill>
                <a:latin typeface="Fira Sans Condensed"/>
                <a:ea typeface="Fira Sans Condensed"/>
                <a:cs typeface="Fira Sans Condensed"/>
                <a:sym typeface="Fira Sans Condensed"/>
                <a:hlinkClick r:id="rId3"/>
              </a:rPr>
              <a:t>https://journals.sagepub.com/doi/full/10.1177/2472630320958376</a:t>
            </a:r>
            <a:endParaRPr b="1" sz="2200" u="sng">
              <a:solidFill>
                <a:srgbClr val="FFFFFF"/>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sz="2200" u="sng">
              <a:solidFill>
                <a:srgbClr val="FFFFFF"/>
              </a:solidFill>
              <a:latin typeface="Fira Sans Condensed"/>
              <a:ea typeface="Fira Sans Condensed"/>
              <a:cs typeface="Fira Sans Condensed"/>
              <a:sym typeface="Fira Sans Condensed"/>
            </a:endParaRPr>
          </a:p>
          <a:p>
            <a:pPr indent="0" lvl="0" marL="0" rtl="0" algn="just">
              <a:lnSpc>
                <a:spcPct val="115000"/>
              </a:lnSpc>
              <a:spcBef>
                <a:spcPts val="1200"/>
              </a:spcBef>
              <a:spcAft>
                <a:spcPts val="0"/>
              </a:spcAft>
              <a:buNone/>
            </a:pPr>
            <a:r>
              <a:rPr lang="en-US" sz="950">
                <a:solidFill>
                  <a:srgbClr val="131413"/>
                </a:solidFill>
                <a:latin typeface="Times New Roman"/>
                <a:ea typeface="Times New Roman"/>
                <a:cs typeface="Times New Roman"/>
                <a:sym typeface="Times New Roman"/>
              </a:rPr>
              <a:t>.</a:t>
            </a:r>
            <a:r>
              <a:rPr b="1" lang="en-US" sz="2050" u="sng">
                <a:solidFill>
                  <a:srgbClr val="FFFFFF"/>
                </a:solidFill>
                <a:latin typeface="Rajdhani"/>
                <a:ea typeface="Rajdhani"/>
                <a:cs typeface="Rajdhani"/>
                <a:sym typeface="Rajdhani"/>
              </a:rPr>
              <a:t> </a:t>
            </a:r>
            <a:r>
              <a:rPr b="1" lang="en-US" sz="2050" u="sng">
                <a:solidFill>
                  <a:schemeClr val="hlink"/>
                </a:solidFill>
                <a:latin typeface="Rajdhani"/>
                <a:ea typeface="Rajdhani"/>
                <a:cs typeface="Rajdhani"/>
                <a:sym typeface="Rajdhani"/>
                <a:hlinkClick r:id="rId4"/>
              </a:rPr>
              <a:t>https://towardsdatascience.com/detection-of-covid-19-presence-from-chest-x-ray-scans-using-cnn-class-activation-maps-c1ab0d7c294b</a:t>
            </a:r>
            <a:endParaRPr b="1" sz="2050" u="sng">
              <a:solidFill>
                <a:srgbClr val="FFFFFF"/>
              </a:solidFill>
              <a:latin typeface="Rajdhani"/>
              <a:ea typeface="Rajdhani"/>
              <a:cs typeface="Rajdhani"/>
              <a:sym typeface="Rajdhani"/>
            </a:endParaRPr>
          </a:p>
          <a:p>
            <a:pPr indent="0" lvl="0" marL="0" rtl="0" algn="just">
              <a:lnSpc>
                <a:spcPct val="115000"/>
              </a:lnSpc>
              <a:spcBef>
                <a:spcPts val="1200"/>
              </a:spcBef>
              <a:spcAft>
                <a:spcPts val="0"/>
              </a:spcAft>
              <a:buNone/>
            </a:pPr>
            <a:r>
              <a:t/>
            </a:r>
            <a:endParaRPr b="1" sz="2050" u="sng">
              <a:solidFill>
                <a:srgbClr val="FFFFFF"/>
              </a:solidFill>
              <a:latin typeface="Rajdhani"/>
              <a:ea typeface="Rajdhani"/>
              <a:cs typeface="Rajdhani"/>
              <a:sym typeface="Rajdhani"/>
            </a:endParaRPr>
          </a:p>
          <a:p>
            <a:pPr indent="0" lvl="0" marL="0" rtl="0" algn="just">
              <a:lnSpc>
                <a:spcPct val="115000"/>
              </a:lnSpc>
              <a:spcBef>
                <a:spcPts val="1200"/>
              </a:spcBef>
              <a:spcAft>
                <a:spcPts val="0"/>
              </a:spcAft>
              <a:buNone/>
            </a:pPr>
            <a:r>
              <a:rPr b="1" lang="en-US" sz="2050" u="sng">
                <a:solidFill>
                  <a:srgbClr val="FFFFFF"/>
                </a:solidFill>
                <a:latin typeface="Rajdhani"/>
                <a:ea typeface="Rajdhani"/>
                <a:cs typeface="Rajdhani"/>
                <a:sym typeface="Rajdhani"/>
              </a:rPr>
              <a:t>https://link.springer.com/article/10.1007/s10489-020-01902-1</a:t>
            </a:r>
            <a:endParaRPr b="1" sz="2050" u="sng">
              <a:solidFill>
                <a:srgbClr val="FFFFFF"/>
              </a:solidFill>
              <a:latin typeface="Rajdhani"/>
              <a:ea typeface="Rajdhani"/>
              <a:cs typeface="Rajdhani"/>
              <a:sym typeface="Rajdhan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75"/>
          <p:cNvSpPr txBox="1"/>
          <p:nvPr>
            <p:ph type="title"/>
          </p:nvPr>
        </p:nvSpPr>
        <p:spPr>
          <a:xfrm>
            <a:off x="3229667" y="1891600"/>
            <a:ext cx="5732700" cy="3074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8"/>
          <p:cNvSpPr txBox="1"/>
          <p:nvPr>
            <p:ph type="ctrTitle"/>
          </p:nvPr>
        </p:nvSpPr>
        <p:spPr>
          <a:xfrm>
            <a:off x="232425" y="-638250"/>
            <a:ext cx="8439900" cy="25488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4000"/>
              <a:buFont typeface="Century Gothic"/>
              <a:buNone/>
            </a:pPr>
            <a:r>
              <a:rPr lang="en-US" sz="5600">
                <a:solidFill>
                  <a:srgbClr val="FFFFFF"/>
                </a:solidFill>
                <a:latin typeface="Rajdhani"/>
                <a:ea typeface="Rajdhani"/>
                <a:cs typeface="Rajdhani"/>
                <a:sym typeface="Rajdhani"/>
              </a:rPr>
              <a:t>What Is COVID-19?</a:t>
            </a:r>
            <a:endParaRPr sz="5600">
              <a:solidFill>
                <a:srgbClr val="FFFFFF"/>
              </a:solidFill>
              <a:latin typeface="Rajdhani"/>
              <a:ea typeface="Rajdhani"/>
              <a:cs typeface="Rajdhani"/>
              <a:sym typeface="Rajdhani"/>
            </a:endParaRPr>
          </a:p>
        </p:txBody>
      </p:sp>
      <p:sp>
        <p:nvSpPr>
          <p:cNvPr id="233" name="Google Shape;233;p48"/>
          <p:cNvSpPr txBox="1"/>
          <p:nvPr>
            <p:ph idx="1" type="subTitle"/>
          </p:nvPr>
        </p:nvSpPr>
        <p:spPr>
          <a:xfrm>
            <a:off x="960000" y="4270075"/>
            <a:ext cx="4762500" cy="1439400"/>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p>
            <a:pPr indent="0" lvl="0" marL="0" rtl="0" algn="l">
              <a:spcBef>
                <a:spcPts val="960"/>
              </a:spcBef>
              <a:spcAft>
                <a:spcPts val="0"/>
              </a:spcAft>
              <a:buNone/>
            </a:pPr>
            <a:r>
              <a:rPr lang="en-US">
                <a:solidFill>
                  <a:srgbClr val="FFFFFF"/>
                </a:solidFill>
                <a:latin typeface="Rajdhani"/>
                <a:ea typeface="Rajdhani"/>
                <a:cs typeface="Rajdhani"/>
                <a:sym typeface="Rajdhani"/>
              </a:rPr>
              <a:t> </a:t>
            </a:r>
            <a:r>
              <a:rPr b="1" lang="en-US">
                <a:solidFill>
                  <a:srgbClr val="FFFFFF"/>
                </a:solidFill>
                <a:latin typeface="Rajdhani"/>
                <a:ea typeface="Rajdhani"/>
                <a:cs typeface="Rajdhani"/>
                <a:sym typeface="Rajdhani"/>
              </a:rPr>
              <a:t>SARS-CoV-2 is a coronavirus that causes coronavirus disease 2019 (COVID-19).</a:t>
            </a:r>
            <a:endParaRPr b="1">
              <a:solidFill>
                <a:srgbClr val="FFFFFF"/>
              </a:solidFill>
              <a:latin typeface="Rajdhani"/>
              <a:ea typeface="Rajdhani"/>
              <a:cs typeface="Rajdhani"/>
              <a:sym typeface="Rajdhani"/>
            </a:endParaRPr>
          </a:p>
          <a:p>
            <a:pPr indent="0" lvl="0" marL="457200" rtl="0" algn="l">
              <a:spcBef>
                <a:spcPts val="960"/>
              </a:spcBef>
              <a:spcAft>
                <a:spcPts val="0"/>
              </a:spcAft>
              <a:buNone/>
            </a:pPr>
            <a:r>
              <a:t/>
            </a:r>
            <a:endParaRPr b="1">
              <a:solidFill>
                <a:srgbClr val="FFFFFF"/>
              </a:solidFill>
              <a:latin typeface="Rajdhani"/>
              <a:ea typeface="Rajdhani"/>
              <a:cs typeface="Rajdhani"/>
              <a:sym typeface="Rajdhani"/>
            </a:endParaRPr>
          </a:p>
          <a:p>
            <a:pPr indent="0" lvl="0" marL="0" rtl="0" algn="l">
              <a:spcBef>
                <a:spcPts val="960"/>
              </a:spcBef>
              <a:spcAft>
                <a:spcPts val="0"/>
              </a:spcAft>
              <a:buNone/>
            </a:pPr>
            <a:r>
              <a:rPr b="1" lang="en-US">
                <a:solidFill>
                  <a:srgbClr val="FFFFFF"/>
                </a:solidFill>
                <a:latin typeface="Rajdhani"/>
                <a:ea typeface="Rajdhani"/>
                <a:cs typeface="Rajdhani"/>
                <a:sym typeface="Rajdhani"/>
              </a:rPr>
              <a:t>Coronaviruses are a family of viruses that target and affect mammals’ respiratory systems.</a:t>
            </a:r>
            <a:endParaRPr b="1">
              <a:solidFill>
                <a:srgbClr val="FFFFFF"/>
              </a:solidFill>
              <a:latin typeface="Rajdhani"/>
              <a:ea typeface="Rajdhani"/>
              <a:cs typeface="Rajdhani"/>
              <a:sym typeface="Rajdhani"/>
            </a:endParaRPr>
          </a:p>
          <a:p>
            <a:pPr indent="0" lvl="0" marL="0" rtl="0" algn="l">
              <a:spcBef>
                <a:spcPts val="960"/>
              </a:spcBef>
              <a:spcAft>
                <a:spcPts val="0"/>
              </a:spcAft>
              <a:buNone/>
            </a:pPr>
            <a:r>
              <a:t/>
            </a:r>
            <a:endParaRPr b="1">
              <a:solidFill>
                <a:srgbClr val="FFFFFF"/>
              </a:solidFill>
              <a:latin typeface="Rajdhani"/>
              <a:ea typeface="Rajdhani"/>
              <a:cs typeface="Rajdhani"/>
              <a:sym typeface="Rajdhani"/>
            </a:endParaRPr>
          </a:p>
          <a:p>
            <a:pPr indent="0" lvl="0" marL="0" rtl="0" algn="l">
              <a:spcBef>
                <a:spcPts val="960"/>
              </a:spcBef>
              <a:spcAft>
                <a:spcPts val="0"/>
              </a:spcAft>
              <a:buNone/>
            </a:pPr>
            <a:r>
              <a:rPr b="1" lang="en-US">
                <a:solidFill>
                  <a:srgbClr val="FFFFFF"/>
                </a:solidFill>
                <a:latin typeface="Rajdhani"/>
                <a:ea typeface="Rajdhani"/>
                <a:cs typeface="Rajdhani"/>
                <a:sym typeface="Rajdhani"/>
              </a:rPr>
              <a:t>SARS-CoV-2 mainly seems to travel from person to person.</a:t>
            </a:r>
            <a:endParaRPr b="1">
              <a:solidFill>
                <a:srgbClr val="FFFFFF"/>
              </a:solidFill>
              <a:latin typeface="Rajdhani"/>
              <a:ea typeface="Rajdhani"/>
              <a:cs typeface="Rajdhani"/>
              <a:sym typeface="Rajdhani"/>
            </a:endParaRPr>
          </a:p>
          <a:p>
            <a:pPr indent="0" lvl="0" marL="0" rtl="0" algn="l">
              <a:spcBef>
                <a:spcPts val="960"/>
              </a:spcBef>
              <a:spcAft>
                <a:spcPts val="0"/>
              </a:spcAft>
              <a:buNone/>
            </a:pPr>
            <a:r>
              <a:rPr lang="en-US" sz="1350">
                <a:solidFill>
                  <a:srgbClr val="231F20"/>
                </a:solidFill>
                <a:latin typeface="Comic Sans MS"/>
                <a:ea typeface="Comic Sans MS"/>
                <a:cs typeface="Comic Sans MS"/>
                <a:sym typeface="Comic Sans MS"/>
              </a:rPr>
              <a:t>SA</a:t>
            </a:r>
            <a:r>
              <a:rPr lang="en-US" sz="1350">
                <a:solidFill>
                  <a:srgbClr val="231F20"/>
                </a:solidFill>
                <a:latin typeface="Comic Sans MS"/>
                <a:ea typeface="Comic Sans MS"/>
                <a:cs typeface="Comic Sans MS"/>
                <a:sym typeface="Comic Sans MS"/>
              </a:rPr>
              <a:t>.</a:t>
            </a:r>
            <a:endParaRPr>
              <a:solidFill>
                <a:srgbClr val="FFFFFF"/>
              </a:solidFill>
              <a:latin typeface="Comic Sans MS"/>
              <a:ea typeface="Comic Sans MS"/>
              <a:cs typeface="Comic Sans MS"/>
              <a:sym typeface="Comic Sans MS"/>
            </a:endParaRPr>
          </a:p>
          <a:p>
            <a:pPr indent="0" lvl="0" marL="0" rtl="0" algn="l">
              <a:spcBef>
                <a:spcPts val="960"/>
              </a:spcBef>
              <a:spcAft>
                <a:spcPts val="0"/>
              </a:spcAft>
              <a:buSzPts val="1800"/>
              <a:buNone/>
            </a:pPr>
            <a:r>
              <a:t/>
            </a:r>
            <a:endParaRPr>
              <a:solidFill>
                <a:srgbClr val="FFFFFF"/>
              </a:solidFill>
              <a:latin typeface="Rajdhani Light"/>
              <a:ea typeface="Rajdhani Light"/>
              <a:cs typeface="Rajdhani Light"/>
              <a:sym typeface="Rajdhani Light"/>
            </a:endParaRPr>
          </a:p>
        </p:txBody>
      </p:sp>
      <p:pic>
        <p:nvPicPr>
          <p:cNvPr id="234" name="Google Shape;234;p48"/>
          <p:cNvPicPr preferRelativeResize="0"/>
          <p:nvPr/>
        </p:nvPicPr>
        <p:blipFill>
          <a:blip r:embed="rId3">
            <a:alphaModFix/>
          </a:blip>
          <a:stretch>
            <a:fillRect/>
          </a:stretch>
        </p:blipFill>
        <p:spPr>
          <a:xfrm>
            <a:off x="6797699" y="1721275"/>
            <a:ext cx="5394292" cy="2548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9"/>
          <p:cNvSpPr txBox="1"/>
          <p:nvPr>
            <p:ph type="ctrTitle"/>
          </p:nvPr>
        </p:nvSpPr>
        <p:spPr>
          <a:xfrm>
            <a:off x="252075" y="217500"/>
            <a:ext cx="10583400" cy="15303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5700">
                <a:latin typeface="Rajdhani"/>
                <a:ea typeface="Rajdhani"/>
                <a:cs typeface="Rajdhani"/>
                <a:sym typeface="Rajdhani"/>
              </a:rPr>
              <a:t>How does Coronavirus Spread?</a:t>
            </a:r>
            <a:endParaRPr sz="5700">
              <a:latin typeface="Rajdhani"/>
              <a:ea typeface="Rajdhani"/>
              <a:cs typeface="Rajdhani"/>
              <a:sym typeface="Rajdhani"/>
            </a:endParaRPr>
          </a:p>
        </p:txBody>
      </p:sp>
      <p:sp>
        <p:nvSpPr>
          <p:cNvPr id="240" name="Google Shape;240;p49"/>
          <p:cNvSpPr txBox="1"/>
          <p:nvPr>
            <p:ph idx="1" type="subTitle"/>
          </p:nvPr>
        </p:nvSpPr>
        <p:spPr>
          <a:xfrm>
            <a:off x="1407175" y="2027100"/>
            <a:ext cx="4714800" cy="579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sz="2200">
                <a:latin typeface="Comic Sans MS"/>
                <a:ea typeface="Comic Sans MS"/>
                <a:cs typeface="Comic Sans MS"/>
                <a:sym typeface="Comic Sans MS"/>
              </a:rPr>
              <a:t>T</a:t>
            </a:r>
            <a:r>
              <a:rPr b="1" lang="en-US" sz="2300">
                <a:latin typeface="Rajdhani"/>
                <a:ea typeface="Rajdhani"/>
                <a:cs typeface="Rajdhani"/>
                <a:sym typeface="Rajdhani"/>
              </a:rPr>
              <a:t>he virus is spread through respiratory droplets produced by an infected person through coughing and sneezing or by touching surfaces with the virus on them. </a:t>
            </a:r>
            <a:endParaRPr b="1" sz="2300">
              <a:latin typeface="Rajdhani"/>
              <a:ea typeface="Rajdhani"/>
              <a:cs typeface="Rajdhani"/>
              <a:sym typeface="Rajdhani"/>
            </a:endParaRPr>
          </a:p>
          <a:p>
            <a:pPr indent="0" lvl="0" marL="457200" rtl="0" algn="l">
              <a:spcBef>
                <a:spcPts val="0"/>
              </a:spcBef>
              <a:spcAft>
                <a:spcPts val="0"/>
              </a:spcAft>
              <a:buNone/>
            </a:pPr>
            <a:r>
              <a:t/>
            </a:r>
            <a:endParaRPr b="1" sz="2300">
              <a:latin typeface="Rajdhani"/>
              <a:ea typeface="Rajdhani"/>
              <a:cs typeface="Rajdhani"/>
              <a:sym typeface="Rajdhani"/>
            </a:endParaRPr>
          </a:p>
          <a:p>
            <a:pPr indent="0" lvl="0" marL="0" rtl="0" algn="l">
              <a:spcBef>
                <a:spcPts val="0"/>
              </a:spcBef>
              <a:spcAft>
                <a:spcPts val="0"/>
              </a:spcAft>
              <a:buNone/>
            </a:pPr>
            <a:r>
              <a:rPr b="1" lang="en-US" sz="2300">
                <a:latin typeface="Rajdhani"/>
                <a:ea typeface="Rajdhani"/>
                <a:cs typeface="Rajdhani"/>
                <a:sym typeface="Rajdhani"/>
              </a:rPr>
              <a:t>You can be infected by breathing in the virus if you are within close proximity of someone who has COVID-19, or by touching a contaminated surface and then your eyes, nose or mouth</a:t>
            </a:r>
            <a:endParaRPr b="1" sz="2300">
              <a:latin typeface="Rajdhani"/>
              <a:ea typeface="Rajdhani"/>
              <a:cs typeface="Rajdhani"/>
              <a:sym typeface="Rajdhan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50"/>
          <p:cNvSpPr txBox="1"/>
          <p:nvPr>
            <p:ph type="title"/>
          </p:nvPr>
        </p:nvSpPr>
        <p:spPr>
          <a:xfrm>
            <a:off x="472267" y="411433"/>
            <a:ext cx="5993100" cy="5836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300"/>
              <a:t>Proposed Problem Statement</a:t>
            </a:r>
            <a:endParaRPr sz="4500"/>
          </a:p>
        </p:txBody>
      </p:sp>
      <p:sp>
        <p:nvSpPr>
          <p:cNvPr id="246" name="Google Shape;246;p50"/>
          <p:cNvSpPr txBox="1"/>
          <p:nvPr>
            <p:ph idx="2" type="title"/>
          </p:nvPr>
        </p:nvSpPr>
        <p:spPr>
          <a:xfrm>
            <a:off x="8620747" y="1779778"/>
            <a:ext cx="3603300" cy="322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17200"/>
              <a:t>02</a:t>
            </a:r>
            <a:endParaRPr sz="17200"/>
          </a:p>
        </p:txBody>
      </p:sp>
      <p:cxnSp>
        <p:nvCxnSpPr>
          <p:cNvPr id="247" name="Google Shape;247;p50"/>
          <p:cNvCxnSpPr/>
          <p:nvPr/>
        </p:nvCxnSpPr>
        <p:spPr>
          <a:xfrm flipH="1" rot="10800000">
            <a:off x="6668233" y="4148967"/>
            <a:ext cx="4567500" cy="27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1"/>
          <p:cNvSpPr txBox="1"/>
          <p:nvPr>
            <p:ph type="ctrTitle"/>
          </p:nvPr>
        </p:nvSpPr>
        <p:spPr>
          <a:xfrm>
            <a:off x="570275" y="479313"/>
            <a:ext cx="7236900" cy="9600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3200"/>
              <a:buFont typeface="Century Gothic"/>
              <a:buNone/>
            </a:pPr>
            <a:r>
              <a:rPr lang="en-US" sz="3200">
                <a:latin typeface="Rajdhani"/>
                <a:ea typeface="Rajdhani"/>
                <a:cs typeface="Rajdhani"/>
                <a:sym typeface="Rajdhani"/>
              </a:rPr>
              <a:t>COVID-19 DETECTION USING CHEST X-RAY</a:t>
            </a:r>
            <a:endParaRPr sz="3200">
              <a:latin typeface="Rajdhani"/>
              <a:ea typeface="Rajdhani"/>
              <a:cs typeface="Rajdhani"/>
              <a:sym typeface="Rajdhani"/>
            </a:endParaRPr>
          </a:p>
        </p:txBody>
      </p:sp>
      <p:sp>
        <p:nvSpPr>
          <p:cNvPr id="253" name="Google Shape;253;p51"/>
          <p:cNvSpPr txBox="1"/>
          <p:nvPr>
            <p:ph idx="1" type="subTitle"/>
          </p:nvPr>
        </p:nvSpPr>
        <p:spPr>
          <a:xfrm>
            <a:off x="1274600" y="3556925"/>
            <a:ext cx="5097000" cy="1793100"/>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Autofit/>
          </a:bodyPr>
          <a:lstStyle/>
          <a:p>
            <a:pPr indent="-241300" lvl="0" marL="342900" rtl="0" algn="l">
              <a:spcBef>
                <a:spcPts val="0"/>
              </a:spcBef>
              <a:spcAft>
                <a:spcPts val="0"/>
              </a:spcAft>
              <a:buSzPts val="2400"/>
              <a:buFont typeface="Rajdhani"/>
              <a:buNone/>
            </a:pPr>
            <a:r>
              <a:rPr b="1" lang="en-US" sz="2400">
                <a:latin typeface="Rajdhani"/>
                <a:ea typeface="Rajdhani"/>
                <a:cs typeface="Rajdhani"/>
                <a:sym typeface="Rajdhani"/>
              </a:rPr>
              <a:t>MOTIVATION</a:t>
            </a:r>
            <a:endParaRPr b="1" sz="2400">
              <a:latin typeface="Rajdhani"/>
              <a:ea typeface="Rajdhani"/>
              <a:cs typeface="Rajdhani"/>
              <a:sym typeface="Rajdhani"/>
            </a:endParaRPr>
          </a:p>
          <a:p>
            <a:pPr indent="-241300" lvl="0" marL="342900" rtl="0" algn="l">
              <a:spcBef>
                <a:spcPts val="0"/>
              </a:spcBef>
              <a:spcAft>
                <a:spcPts val="0"/>
              </a:spcAft>
              <a:buSzPts val="2400"/>
              <a:buFont typeface="Rajdhani"/>
              <a:buNone/>
            </a:pPr>
            <a:r>
              <a:t/>
            </a:r>
            <a:endParaRPr b="1" sz="2400">
              <a:latin typeface="Rajdhani"/>
              <a:ea typeface="Rajdhani"/>
              <a:cs typeface="Rajdhani"/>
              <a:sym typeface="Rajdhani"/>
            </a:endParaRPr>
          </a:p>
          <a:p>
            <a:pPr indent="-241300" lvl="0" marL="342900" rtl="0" algn="l">
              <a:spcBef>
                <a:spcPts val="0"/>
              </a:spcBef>
              <a:spcAft>
                <a:spcPts val="0"/>
              </a:spcAft>
              <a:buSzPts val="2100"/>
              <a:buFont typeface="Rajdhani"/>
              <a:buNone/>
            </a:pPr>
            <a:r>
              <a:rPr b="1" lang="en-US" sz="2100">
                <a:latin typeface="Rajdhani"/>
                <a:ea typeface="Rajdhani"/>
                <a:cs typeface="Rajdhani"/>
                <a:sym typeface="Rajdhani"/>
              </a:rPr>
              <a:t>Covid-19  detection is still not completely figured, as false negatives on test, raise question about inaccuracy.</a:t>
            </a:r>
            <a:endParaRPr b="1" i="0" sz="2100">
              <a:latin typeface="Rajdhani"/>
              <a:ea typeface="Rajdhani"/>
              <a:cs typeface="Rajdhani"/>
              <a:sym typeface="Rajdhani"/>
            </a:endParaRPr>
          </a:p>
          <a:p>
            <a:pPr indent="-241300" lvl="0" marL="342900" rtl="0" algn="l">
              <a:spcBef>
                <a:spcPts val="920"/>
              </a:spcBef>
              <a:spcAft>
                <a:spcPts val="0"/>
              </a:spcAft>
              <a:buSzPts val="1600"/>
              <a:buNone/>
            </a:pPr>
            <a:r>
              <a:t/>
            </a:r>
            <a:endParaRPr b="1" sz="2100">
              <a:latin typeface="Rajdhani"/>
              <a:ea typeface="Rajdhani"/>
              <a:cs typeface="Rajdhani"/>
              <a:sym typeface="Rajdhani"/>
            </a:endParaRPr>
          </a:p>
          <a:p>
            <a:pPr indent="-241300" lvl="0" marL="342900" marR="0" rtl="0" algn="l">
              <a:lnSpc>
                <a:spcPct val="100000"/>
              </a:lnSpc>
              <a:spcBef>
                <a:spcPts val="920"/>
              </a:spcBef>
              <a:spcAft>
                <a:spcPts val="0"/>
              </a:spcAft>
              <a:buSzPts val="2100"/>
              <a:buFont typeface="Rajdhani"/>
              <a:buNone/>
            </a:pPr>
            <a:r>
              <a:rPr b="1" i="0" lang="en-US" sz="2100">
                <a:latin typeface="Rajdhani"/>
                <a:ea typeface="Rajdhani"/>
                <a:cs typeface="Rajdhani"/>
                <a:sym typeface="Rajdhani"/>
              </a:rPr>
              <a:t>To remove this inaccuracy </a:t>
            </a:r>
            <a:r>
              <a:rPr b="1" lang="en-US" sz="2100">
                <a:latin typeface="Rajdhani"/>
                <a:ea typeface="Rajdhani"/>
                <a:cs typeface="Rajdhani"/>
                <a:sym typeface="Rajdhani"/>
              </a:rPr>
              <a:t>in</a:t>
            </a:r>
            <a:r>
              <a:rPr b="1" i="0" lang="en-US" sz="2100">
                <a:latin typeface="Rajdhani"/>
                <a:ea typeface="Rajdhani"/>
                <a:cs typeface="Rajdhani"/>
                <a:sym typeface="Rajdhani"/>
              </a:rPr>
              <a:t> detection we came up with idea of detecting covid-19 using chest x-ray images through deep learning and neural network process.</a:t>
            </a:r>
            <a:endParaRPr b="1" sz="2400">
              <a:latin typeface="Rajdhani"/>
              <a:ea typeface="Rajdhani"/>
              <a:cs typeface="Rajdhani"/>
              <a:sym typeface="Rajdhani"/>
            </a:endParaRPr>
          </a:p>
          <a:p>
            <a:pPr indent="-241300" lvl="0" marL="342900" rtl="0" algn="l">
              <a:spcBef>
                <a:spcPts val="920"/>
              </a:spcBef>
              <a:spcAft>
                <a:spcPts val="0"/>
              </a:spcAft>
              <a:buSzPts val="1600"/>
              <a:buNone/>
            </a:pPr>
            <a:r>
              <a:t/>
            </a:r>
            <a:endParaRPr b="1" sz="2100">
              <a:latin typeface="Rajdhani"/>
              <a:ea typeface="Rajdhani"/>
              <a:cs typeface="Rajdhani"/>
              <a:sym typeface="Rajdhani"/>
            </a:endParaRPr>
          </a:p>
          <a:p>
            <a:pPr indent="-241300" lvl="0" marL="342900" rtl="0" algn="l">
              <a:spcBef>
                <a:spcPts val="920"/>
              </a:spcBef>
              <a:spcAft>
                <a:spcPts val="0"/>
              </a:spcAft>
              <a:buSzPts val="2100"/>
              <a:buFont typeface="Rajdhani"/>
              <a:buNone/>
            </a:pPr>
            <a:r>
              <a:rPr b="1" lang="en-US" sz="2100">
                <a:latin typeface="Rajdhani"/>
                <a:ea typeface="Rajdhani"/>
                <a:cs typeface="Rajdhani"/>
                <a:sym typeface="Rajdhani"/>
              </a:rPr>
              <a:t>We aim to achieve maximum accuracy level ranging from 95%-98%.</a:t>
            </a:r>
            <a:endParaRPr b="1" sz="2100">
              <a:latin typeface="Rajdhani"/>
              <a:ea typeface="Rajdhani"/>
              <a:cs typeface="Rajdhani"/>
              <a:sym typeface="Rajdhani"/>
            </a:endParaRPr>
          </a:p>
          <a:p>
            <a:pPr indent="-241300" lvl="0" marL="342900" rtl="0" algn="l">
              <a:spcBef>
                <a:spcPts val="920"/>
              </a:spcBef>
              <a:spcAft>
                <a:spcPts val="0"/>
              </a:spcAft>
              <a:buSzPts val="1600"/>
              <a:buNone/>
            </a:pPr>
            <a:r>
              <a:t/>
            </a:r>
            <a:endParaRPr sz="2000"/>
          </a:p>
          <a:p>
            <a:pPr indent="-228600" lvl="0" marL="342900" rtl="0" algn="l">
              <a:spcBef>
                <a:spcPts val="960"/>
              </a:spcBef>
              <a:spcAft>
                <a:spcPts val="0"/>
              </a:spcAft>
              <a:buSzPts val="1800"/>
              <a:buNone/>
            </a:pPr>
            <a:r>
              <a:t/>
            </a:r>
            <a:endParaRPr/>
          </a:p>
        </p:txBody>
      </p:sp>
      <p:pic>
        <p:nvPicPr>
          <p:cNvPr id="254" name="Google Shape;254;p51"/>
          <p:cNvPicPr preferRelativeResize="0"/>
          <p:nvPr/>
        </p:nvPicPr>
        <p:blipFill rotWithShape="1">
          <a:blip r:embed="rId3">
            <a:alphaModFix/>
          </a:blip>
          <a:srcRect b="0" l="0" r="0" t="0"/>
          <a:stretch/>
        </p:blipFill>
        <p:spPr>
          <a:xfrm>
            <a:off x="8390475" y="0"/>
            <a:ext cx="3801525" cy="220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2"/>
          <p:cNvSpPr txBox="1"/>
          <p:nvPr>
            <p:ph type="ctrTitle"/>
          </p:nvPr>
        </p:nvSpPr>
        <p:spPr>
          <a:xfrm>
            <a:off x="786850" y="-766925"/>
            <a:ext cx="10284600" cy="22383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3100">
                <a:latin typeface="Rajdhani"/>
                <a:ea typeface="Rajdhani"/>
                <a:cs typeface="Rajdhani"/>
                <a:sym typeface="Rajdhani"/>
              </a:rPr>
              <a:t>How Could Covid-19 Be Detected In X-Ray Images?</a:t>
            </a:r>
            <a:endParaRPr sz="3100">
              <a:latin typeface="Rajdhani"/>
              <a:ea typeface="Rajdhani"/>
              <a:cs typeface="Rajdhani"/>
              <a:sym typeface="Rajdhani"/>
            </a:endParaRPr>
          </a:p>
        </p:txBody>
      </p:sp>
      <p:sp>
        <p:nvSpPr>
          <p:cNvPr id="260" name="Google Shape;260;p52"/>
          <p:cNvSpPr txBox="1"/>
          <p:nvPr>
            <p:ph idx="1" type="subTitle"/>
          </p:nvPr>
        </p:nvSpPr>
        <p:spPr>
          <a:xfrm>
            <a:off x="1215625" y="1830400"/>
            <a:ext cx="4513200" cy="579300"/>
          </a:xfrm>
          <a:prstGeom prst="rect">
            <a:avLst/>
          </a:prstGeom>
        </p:spPr>
        <p:txBody>
          <a:bodyPr anchorCtr="0" anchor="t" bIns="121900" lIns="121900" spcFirstLastPara="1" rIns="121900" wrap="square" tIns="121900">
            <a:noAutofit/>
          </a:bodyPr>
          <a:lstStyle/>
          <a:p>
            <a:pPr indent="-228600" lvl="0" marL="457200" rtl="0" algn="l">
              <a:spcBef>
                <a:spcPts val="0"/>
              </a:spcBef>
              <a:spcAft>
                <a:spcPts val="0"/>
              </a:spcAft>
              <a:buSzPts val="4100"/>
              <a:buFont typeface="Rajdhani"/>
              <a:buNone/>
            </a:pPr>
            <a:r>
              <a:rPr b="1" lang="en-US" sz="2300">
                <a:latin typeface="Rajdhani"/>
                <a:ea typeface="Rajdhani"/>
                <a:cs typeface="Rajdhani"/>
                <a:sym typeface="Rajdhani"/>
              </a:rPr>
              <a:t>X-ray images as doctors frequently use X-rays and CT scans to diagnose pneumonia, lung inflammation, abscesses, and/or enlarged lymph nodes.</a:t>
            </a:r>
            <a:endParaRPr b="1" sz="2300">
              <a:latin typeface="Rajdhani"/>
              <a:ea typeface="Rajdhani"/>
              <a:cs typeface="Rajdhani"/>
              <a:sym typeface="Rajdhani"/>
            </a:endParaRPr>
          </a:p>
          <a:p>
            <a:pPr indent="0" lvl="0" marL="457200" rtl="0" algn="l">
              <a:spcBef>
                <a:spcPts val="0"/>
              </a:spcBef>
              <a:spcAft>
                <a:spcPts val="0"/>
              </a:spcAft>
              <a:buNone/>
            </a:pPr>
            <a:r>
              <a:t/>
            </a:r>
            <a:endParaRPr b="1" sz="2300">
              <a:latin typeface="Rajdhani"/>
              <a:ea typeface="Rajdhani"/>
              <a:cs typeface="Rajdhani"/>
              <a:sym typeface="Rajdhani"/>
            </a:endParaRPr>
          </a:p>
          <a:p>
            <a:pPr indent="-228600" lvl="0" marL="457200" rtl="0" algn="l">
              <a:spcBef>
                <a:spcPts val="0"/>
              </a:spcBef>
              <a:spcAft>
                <a:spcPts val="0"/>
              </a:spcAft>
              <a:buSzPts val="4100"/>
              <a:buFont typeface="Rajdhani"/>
              <a:buNone/>
            </a:pPr>
            <a:r>
              <a:rPr b="1" lang="en-US" sz="2300">
                <a:latin typeface="Rajdhani"/>
                <a:ea typeface="Rajdhani"/>
                <a:cs typeface="Rajdhani"/>
                <a:sym typeface="Rajdhani"/>
              </a:rPr>
              <a:t>Since COVID-19 attacks the epithelial cells that line our respiratory tract, we can use X-rays to analyze the health of a patient’s lungs.</a:t>
            </a:r>
            <a:endParaRPr b="1" sz="2300">
              <a:latin typeface="Rajdhani"/>
              <a:ea typeface="Rajdhani"/>
              <a:cs typeface="Rajdhani"/>
              <a:sym typeface="Rajdhan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3"/>
          <p:cNvSpPr txBox="1"/>
          <p:nvPr>
            <p:ph type="ctrTitle"/>
          </p:nvPr>
        </p:nvSpPr>
        <p:spPr>
          <a:xfrm>
            <a:off x="1310850" y="237175"/>
            <a:ext cx="8734800" cy="13926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5200">
                <a:latin typeface="Rajdhani"/>
                <a:ea typeface="Rajdhani"/>
                <a:cs typeface="Rajdhani"/>
                <a:sym typeface="Rajdhani"/>
              </a:rPr>
              <a:t>Examples Of Chest X-Rays</a:t>
            </a:r>
            <a:endParaRPr sz="5200">
              <a:latin typeface="Rajdhani"/>
              <a:ea typeface="Rajdhani"/>
              <a:cs typeface="Rajdhani"/>
              <a:sym typeface="Rajdhani"/>
            </a:endParaRPr>
          </a:p>
        </p:txBody>
      </p:sp>
      <p:pic>
        <p:nvPicPr>
          <p:cNvPr id="266" name="Google Shape;266;p53"/>
          <p:cNvPicPr preferRelativeResize="0"/>
          <p:nvPr/>
        </p:nvPicPr>
        <p:blipFill>
          <a:blip r:embed="rId3">
            <a:alphaModFix/>
          </a:blip>
          <a:stretch>
            <a:fillRect/>
          </a:stretch>
        </p:blipFill>
        <p:spPr>
          <a:xfrm>
            <a:off x="1310850" y="1924363"/>
            <a:ext cx="8033100" cy="2605975"/>
          </a:xfrm>
          <a:prstGeom prst="rect">
            <a:avLst/>
          </a:prstGeom>
          <a:noFill/>
          <a:ln>
            <a:noFill/>
          </a:ln>
        </p:spPr>
      </p:pic>
      <p:sp>
        <p:nvSpPr>
          <p:cNvPr id="267" name="Google Shape;267;p53"/>
          <p:cNvSpPr txBox="1"/>
          <p:nvPr/>
        </p:nvSpPr>
        <p:spPr>
          <a:xfrm>
            <a:off x="538850" y="4824950"/>
            <a:ext cx="10981500" cy="1846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Century Gothic"/>
              <a:buChar char="●"/>
            </a:pPr>
            <a:r>
              <a:rPr lang="en-US" sz="2000">
                <a:solidFill>
                  <a:srgbClr val="FFFFFF"/>
                </a:solidFill>
                <a:latin typeface="Century Gothic"/>
                <a:ea typeface="Century Gothic"/>
                <a:cs typeface="Century Gothic"/>
                <a:sym typeface="Century Gothic"/>
              </a:rPr>
              <a:t>Bacterial pneumonia shows consolidation of the right lower lobe. </a:t>
            </a:r>
            <a:endParaRPr sz="2000">
              <a:solidFill>
                <a:srgbClr val="FFFFFF"/>
              </a:solidFill>
              <a:latin typeface="Century Gothic"/>
              <a:ea typeface="Century Gothic"/>
              <a:cs typeface="Century Gothic"/>
              <a:sym typeface="Century Gothic"/>
            </a:endParaRPr>
          </a:p>
          <a:p>
            <a:pPr indent="0" lvl="0" marL="457200" rtl="0" algn="l">
              <a:spcBef>
                <a:spcPts val="0"/>
              </a:spcBef>
              <a:spcAft>
                <a:spcPts val="0"/>
              </a:spcAft>
              <a:buNone/>
            </a:pPr>
            <a:r>
              <a:t/>
            </a:r>
            <a:endParaRPr sz="2000">
              <a:solidFill>
                <a:srgbClr val="FFFFFF"/>
              </a:solidFill>
              <a:latin typeface="Century Gothic"/>
              <a:ea typeface="Century Gothic"/>
              <a:cs typeface="Century Gothic"/>
              <a:sym typeface="Century Gothic"/>
            </a:endParaRPr>
          </a:p>
          <a:p>
            <a:pPr indent="-355600" lvl="0" marL="457200" rtl="0" algn="l">
              <a:spcBef>
                <a:spcPts val="0"/>
              </a:spcBef>
              <a:spcAft>
                <a:spcPts val="0"/>
              </a:spcAft>
              <a:buClr>
                <a:srgbClr val="FFFFFF"/>
              </a:buClr>
              <a:buSzPts val="2000"/>
              <a:buFont typeface="Century Gothic"/>
              <a:buChar char="●"/>
            </a:pPr>
            <a:r>
              <a:rPr lang="en-US" sz="2000">
                <a:solidFill>
                  <a:srgbClr val="FFFFFF"/>
                </a:solidFill>
                <a:latin typeface="Century Gothic"/>
                <a:ea typeface="Century Gothic"/>
                <a:cs typeface="Century Gothic"/>
                <a:sym typeface="Century Gothic"/>
              </a:rPr>
              <a:t>Viral pneumonia shows patchy consolidation in the right middle and lower zone</a:t>
            </a:r>
            <a:endParaRPr sz="2000">
              <a:solidFill>
                <a:srgbClr val="FFFFFF"/>
              </a:solidFill>
              <a:latin typeface="Century Gothic"/>
              <a:ea typeface="Century Gothic"/>
              <a:cs typeface="Century Gothic"/>
              <a:sym typeface="Century Gothic"/>
            </a:endParaRPr>
          </a:p>
          <a:p>
            <a:pPr indent="0" lvl="0" marL="457200" rtl="0" algn="l">
              <a:spcBef>
                <a:spcPts val="0"/>
              </a:spcBef>
              <a:spcAft>
                <a:spcPts val="0"/>
              </a:spcAft>
              <a:buNone/>
            </a:pPr>
            <a:r>
              <a:t/>
            </a:r>
            <a:endParaRPr sz="2000">
              <a:solidFill>
                <a:srgbClr val="FFFFFF"/>
              </a:solidFill>
              <a:latin typeface="Century Gothic"/>
              <a:ea typeface="Century Gothic"/>
              <a:cs typeface="Century Gothic"/>
              <a:sym typeface="Century Gothic"/>
            </a:endParaRPr>
          </a:p>
          <a:p>
            <a:pPr indent="-355600" lvl="0" marL="457200" rtl="0" algn="l">
              <a:spcBef>
                <a:spcPts val="0"/>
              </a:spcBef>
              <a:spcAft>
                <a:spcPts val="0"/>
              </a:spcAft>
              <a:buClr>
                <a:srgbClr val="FFFFFF"/>
              </a:buClr>
              <a:buSzPts val="2000"/>
              <a:buFont typeface="Century Gothic"/>
              <a:buChar char="●"/>
            </a:pPr>
            <a:r>
              <a:rPr lang="en-US" sz="2000">
                <a:solidFill>
                  <a:srgbClr val="FFFFFF"/>
                </a:solidFill>
                <a:latin typeface="Century Gothic"/>
                <a:ea typeface="Century Gothic"/>
                <a:cs typeface="Century Gothic"/>
                <a:sym typeface="Century Gothic"/>
              </a:rPr>
              <a:t>COVID-19 shows patchy ground-glass opacity in the Left Lower Zone</a:t>
            </a:r>
            <a:endParaRPr sz="2000">
              <a:solidFill>
                <a:srgbClr val="FFFFF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